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17.12.2011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Akış Çizelgesi: Sonlandırıcı"/>
          <p:cNvSpPr/>
          <p:nvPr/>
        </p:nvSpPr>
        <p:spPr>
          <a:xfrm>
            <a:off x="2786050" y="214290"/>
            <a:ext cx="3143272" cy="50006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SORUMLULUK</a:t>
            </a:r>
            <a:endParaRPr lang="tr-TR" dirty="0"/>
          </a:p>
        </p:txBody>
      </p:sp>
      <p:sp>
        <p:nvSpPr>
          <p:cNvPr id="9" name="8 Sağ Ok"/>
          <p:cNvSpPr/>
          <p:nvPr/>
        </p:nvSpPr>
        <p:spPr>
          <a:xfrm>
            <a:off x="214282" y="1357298"/>
            <a:ext cx="785818" cy="4286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tr-TR" dirty="0"/>
          </a:p>
        </p:txBody>
      </p:sp>
      <p:sp>
        <p:nvSpPr>
          <p:cNvPr id="10" name="9 Sağ Ok"/>
          <p:cNvSpPr/>
          <p:nvPr/>
        </p:nvSpPr>
        <p:spPr>
          <a:xfrm>
            <a:off x="214282" y="2428868"/>
            <a:ext cx="785818" cy="42862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ağ Ok"/>
          <p:cNvSpPr/>
          <p:nvPr/>
        </p:nvSpPr>
        <p:spPr>
          <a:xfrm>
            <a:off x="214282" y="5572140"/>
            <a:ext cx="785818" cy="4286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Sağ Ok"/>
          <p:cNvSpPr/>
          <p:nvPr/>
        </p:nvSpPr>
        <p:spPr>
          <a:xfrm>
            <a:off x="214282" y="4429132"/>
            <a:ext cx="785818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Sağ Ok"/>
          <p:cNvSpPr/>
          <p:nvPr/>
        </p:nvSpPr>
        <p:spPr>
          <a:xfrm>
            <a:off x="214282" y="3429000"/>
            <a:ext cx="785818" cy="42862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Yatay Kaydırma"/>
          <p:cNvSpPr/>
          <p:nvPr/>
        </p:nvSpPr>
        <p:spPr>
          <a:xfrm>
            <a:off x="1214414" y="1142984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400" b="1" dirty="0" smtClean="0"/>
          </a:p>
          <a:p>
            <a:pPr algn="ctr"/>
            <a:r>
              <a:rPr lang="tr-TR" sz="1400" b="1" dirty="0" smtClean="0"/>
              <a:t>Kişinin kendine ve başkalarına karşı yerine getirilmesi gereken yükümlülüklerini zamanında yerine getirmesi zorunluluğudur.</a:t>
            </a:r>
          </a:p>
          <a:p>
            <a:pPr algn="ctr"/>
            <a:endParaRPr lang="tr-TR" dirty="0"/>
          </a:p>
        </p:txBody>
      </p:sp>
      <p:sp>
        <p:nvSpPr>
          <p:cNvPr id="18" name="17 Yatay Kaydırma"/>
          <p:cNvSpPr/>
          <p:nvPr/>
        </p:nvSpPr>
        <p:spPr>
          <a:xfrm>
            <a:off x="1214414" y="2285992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Sorumlu kişi yükümlülüğünü yük olarak taşımaz, onu bir gereklilik olarak görür.</a:t>
            </a:r>
            <a:endParaRPr lang="tr-TR" sz="1400" b="1" dirty="0"/>
          </a:p>
        </p:txBody>
      </p:sp>
      <p:sp>
        <p:nvSpPr>
          <p:cNvPr id="19" name="18 Yatay Kaydırma"/>
          <p:cNvSpPr/>
          <p:nvPr/>
        </p:nvSpPr>
        <p:spPr>
          <a:xfrm>
            <a:off x="1214414" y="3286124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Sorumsuz insan sürekli başkaları tarafından güdülen insandır. Sorumlu insan ise kendi kararlarını kendi verebilen ve üreten insandır.</a:t>
            </a:r>
            <a:endParaRPr lang="tr-TR" sz="1400" b="1" dirty="0"/>
          </a:p>
        </p:txBody>
      </p:sp>
      <p:sp>
        <p:nvSpPr>
          <p:cNvPr id="20" name="19 Yatay Kaydırma"/>
          <p:cNvSpPr/>
          <p:nvPr/>
        </p:nvSpPr>
        <p:spPr>
          <a:xfrm>
            <a:off x="1214414" y="4286256"/>
            <a:ext cx="7072362" cy="78581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Yapılması gereken bir işi zamanında yapabilmek için inisiyatifi ele alıp kendiliğinden harekete geçebilmektir.</a:t>
            </a:r>
          </a:p>
        </p:txBody>
      </p:sp>
      <p:sp>
        <p:nvSpPr>
          <p:cNvPr id="21" name="20 Yatay Kaydırma"/>
          <p:cNvSpPr/>
          <p:nvPr/>
        </p:nvSpPr>
        <p:spPr>
          <a:xfrm>
            <a:off x="1214414" y="5286388"/>
            <a:ext cx="7072362" cy="928694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300" b="1" dirty="0" smtClean="0"/>
              <a:t>Sorumluluk tek kişilik bir zeminde gerçekleşir, ancak bütün insana açılır. Her kişi önce kendi olarak sorumludur: sorumluluk tek kişilik bir bağlanma biçimidir, bir kendi kendini yükümleme biçimidir.</a:t>
            </a:r>
            <a:endParaRPr lang="tr-TR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</TotalTime>
  <Words>93</Words>
  <PresentationFormat>Ekran Gösterisi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Gündönümü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 </cp:lastModifiedBy>
  <cp:revision>17</cp:revision>
  <dcterms:modified xsi:type="dcterms:W3CDTF">2011-12-17T08:55:41Z</dcterms:modified>
</cp:coreProperties>
</file>