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315" r:id="rId3"/>
    <p:sldId id="671" r:id="rId4"/>
    <p:sldId id="672" r:id="rId5"/>
    <p:sldId id="761" r:id="rId6"/>
    <p:sldId id="762" r:id="rId7"/>
    <p:sldId id="735" r:id="rId8"/>
    <p:sldId id="763" r:id="rId9"/>
    <p:sldId id="764" r:id="rId10"/>
    <p:sldId id="765" r:id="rId11"/>
    <p:sldId id="766" r:id="rId12"/>
    <p:sldId id="774" r:id="rId13"/>
    <p:sldId id="768" r:id="rId14"/>
    <p:sldId id="758" r:id="rId15"/>
    <p:sldId id="769" r:id="rId16"/>
    <p:sldId id="770" r:id="rId17"/>
    <p:sldId id="772" r:id="rId18"/>
    <p:sldId id="773" r:id="rId19"/>
    <p:sldId id="771" r:id="rId20"/>
    <p:sldId id="26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3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Bireysel ve toplumsal huzurun teminatıdır.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Barış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82B2F0C-F559-431F-BE43-803B4010E08D}">
      <dgm:prSet phldrT="[Metin]"/>
      <dgm:spPr/>
      <dgm:t>
        <a:bodyPr/>
        <a:lstStyle/>
        <a:p>
          <a:r>
            <a:rPr lang="tr-TR" dirty="0"/>
            <a:t>Olmadığı yerde özgürlük, rahat, huzur, güven ve kalkınma olmaz.</a:t>
          </a:r>
        </a:p>
      </dgm:t>
    </dgm:pt>
    <dgm:pt modelId="{F36D449A-8E55-46FA-A656-EE442E53B0EF}" type="parTrans" cxnId="{488F816D-CBAC-4D7E-A362-65AE79182267}">
      <dgm:prSet/>
      <dgm:spPr/>
      <dgm:t>
        <a:bodyPr/>
        <a:lstStyle/>
        <a:p>
          <a:endParaRPr lang="tr-TR"/>
        </a:p>
      </dgm:t>
    </dgm:pt>
    <dgm:pt modelId="{D2E11C17-2140-4820-B281-948BD8E379BC}" type="sibTrans" cxnId="{488F816D-CBAC-4D7E-A362-65AE79182267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Barışın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6398C25A-590A-4962-A6FC-BD2E8AA78856}" type="pres">
      <dgm:prSet presAssocID="{F36D449A-8E55-46FA-A656-EE442E53B0EF}" presName="Name13" presStyleLbl="parChTrans1D2" presStyleIdx="0" presStyleCnt="1"/>
      <dgm:spPr/>
    </dgm:pt>
    <dgm:pt modelId="{1D82805B-BC0C-462D-B598-FBA179CE2E4F}" type="pres">
      <dgm:prSet presAssocID="{582B2F0C-F559-431F-BE43-803B4010E08D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488F816D-CBAC-4D7E-A362-65AE79182267}" srcId="{7E5D6A11-A6A8-4462-85CF-D6202BB29A10}" destId="{582B2F0C-F559-431F-BE43-803B4010E08D}" srcOrd="0" destOrd="0" parTransId="{F36D449A-8E55-46FA-A656-EE442E53B0EF}" sibTransId="{D2E11C17-2140-4820-B281-948BD8E379BC}"/>
    <dgm:cxn modelId="{43FFA68B-1F20-4581-8D26-418DACDBB5AD}" type="presOf" srcId="{F36D449A-8E55-46FA-A656-EE442E53B0EF}" destId="{6398C25A-590A-4962-A6FC-BD2E8AA78856}" srcOrd="0" destOrd="0" presId="urn:microsoft.com/office/officeart/2005/8/layout/hierarchy3"/>
    <dgm:cxn modelId="{5104EBB6-E6CE-4A3D-9D5A-EC1E6335E608}" type="presOf" srcId="{582B2F0C-F559-431F-BE43-803B4010E08D}" destId="{1D82805B-BC0C-462D-B598-FBA179CE2E4F}" srcOrd="0" destOrd="0" presId="urn:microsoft.com/office/officeart/2005/8/layout/hierarchy3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4C590B32-4397-41C4-95F7-40E23FCF2D68}" type="presParOf" srcId="{ABECEAB3-F620-4613-8148-2CA87382555C}" destId="{6398C25A-590A-4962-A6FC-BD2E8AA78856}" srcOrd="0" destOrd="0" presId="urn:microsoft.com/office/officeart/2005/8/layout/hierarchy3"/>
    <dgm:cxn modelId="{A11E40DD-1509-47D6-A5F4-7398ED033A12}" type="presParOf" srcId="{ABECEAB3-F620-4613-8148-2CA87382555C}" destId="{1D82805B-BC0C-462D-B598-FBA179CE2E4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BB190-C936-461C-A0A2-6D5187EF5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9A412-6148-4772-9E2D-DBCAEBFF8A92}">
      <dgm:prSet phldrT="[Metin]"/>
      <dgm:spPr/>
      <dgm:t>
        <a:bodyPr/>
        <a:lstStyle/>
        <a:p>
          <a:r>
            <a:rPr lang="tr-TR" dirty="0"/>
            <a:t>İslam</a:t>
          </a:r>
        </a:p>
      </dgm:t>
    </dgm:pt>
    <dgm:pt modelId="{4F4C7A00-0B3E-462B-B2EB-241AFA482671}" type="parTrans" cxnId="{78272F66-8DDA-499F-8B02-86FFD3FFDE40}">
      <dgm:prSet/>
      <dgm:spPr/>
      <dgm:t>
        <a:bodyPr/>
        <a:lstStyle/>
        <a:p>
          <a:endParaRPr lang="tr-TR"/>
        </a:p>
      </dgm:t>
    </dgm:pt>
    <dgm:pt modelId="{18692245-BA04-40D2-BDCC-4D90C3E206C7}" type="sibTrans" cxnId="{78272F66-8DDA-499F-8B02-86FFD3FFDE40}">
      <dgm:prSet/>
      <dgm:spPr/>
      <dgm:t>
        <a:bodyPr/>
        <a:lstStyle/>
        <a:p>
          <a:endParaRPr lang="tr-TR"/>
        </a:p>
      </dgm:t>
    </dgm:pt>
    <dgm:pt modelId="{9B043AC9-90D1-406D-A59F-83A48B0C839A}">
      <dgm:prSet phldrT="[Metin]"/>
      <dgm:spPr/>
      <dgm:t>
        <a:bodyPr/>
        <a:lstStyle/>
        <a:p>
          <a:r>
            <a:rPr lang="tr-TR" dirty="0"/>
            <a:t>Barış dinidir</a:t>
          </a:r>
        </a:p>
      </dgm:t>
    </dgm:pt>
    <dgm:pt modelId="{6A19978F-BD7E-4A77-AB9A-05ADC4732BCA}" type="parTrans" cxnId="{2939E718-9FF8-4E17-A9B9-81AB2E468C5B}">
      <dgm:prSet/>
      <dgm:spPr/>
      <dgm:t>
        <a:bodyPr/>
        <a:lstStyle/>
        <a:p>
          <a:endParaRPr lang="tr-TR"/>
        </a:p>
      </dgm:t>
    </dgm:pt>
    <dgm:pt modelId="{E043D10E-DE3F-4459-A441-5631CE2F9753}" type="sibTrans" cxnId="{2939E718-9FF8-4E17-A9B9-81AB2E468C5B}">
      <dgm:prSet/>
      <dgm:spPr/>
      <dgm:t>
        <a:bodyPr/>
        <a:lstStyle/>
        <a:p>
          <a:endParaRPr lang="tr-TR"/>
        </a:p>
      </dgm:t>
    </dgm:pt>
    <dgm:pt modelId="{E8ADCEFF-F901-4F86-8399-91D8E3636998}">
      <dgm:prSet phldrT="[Metin]"/>
      <dgm:spPr/>
      <dgm:t>
        <a:bodyPr/>
        <a:lstStyle/>
        <a:p>
          <a:r>
            <a:rPr lang="tr-TR" dirty="0" err="1"/>
            <a:t>Kur’ân’ın</a:t>
          </a:r>
          <a:r>
            <a:rPr lang="tr-TR" dirty="0"/>
            <a:t> 105 yerinde geçer</a:t>
          </a:r>
        </a:p>
      </dgm:t>
    </dgm:pt>
    <dgm:pt modelId="{22469178-E2A0-43FF-8621-16D37545AADE}" type="parTrans" cxnId="{3C0740D5-BCB6-45C2-959B-44E43F7DF762}">
      <dgm:prSet/>
      <dgm:spPr/>
      <dgm:t>
        <a:bodyPr/>
        <a:lstStyle/>
        <a:p>
          <a:endParaRPr lang="tr-TR"/>
        </a:p>
      </dgm:t>
    </dgm:pt>
    <dgm:pt modelId="{A5D5D357-8A92-46DA-8EA0-C35511E73A54}" type="sibTrans" cxnId="{3C0740D5-BCB6-45C2-959B-44E43F7DF762}">
      <dgm:prSet/>
      <dgm:spPr/>
      <dgm:t>
        <a:bodyPr/>
        <a:lstStyle/>
        <a:p>
          <a:endParaRPr lang="tr-TR"/>
        </a:p>
      </dgm:t>
    </dgm:pt>
    <dgm:pt modelId="{0928DE72-C1F0-4A49-8A8F-2720FF320C63}">
      <dgm:prSet phldrT="[Metin]"/>
      <dgm:spPr/>
      <dgm:t>
        <a:bodyPr/>
        <a:lstStyle/>
        <a:p>
          <a:r>
            <a:rPr lang="tr-TR" dirty="0" err="1"/>
            <a:t>Silm</a:t>
          </a:r>
          <a:r>
            <a:rPr lang="tr-TR" dirty="0"/>
            <a:t>, barış, güven, huzur</a:t>
          </a:r>
        </a:p>
      </dgm:t>
    </dgm:pt>
    <dgm:pt modelId="{0CF77556-A2BA-4117-85E8-040AE00A7273}" type="parTrans" cxnId="{2486AD71-7C78-4A2A-BAF8-8F329F1FB7D8}">
      <dgm:prSet/>
      <dgm:spPr/>
      <dgm:t>
        <a:bodyPr/>
        <a:lstStyle/>
        <a:p>
          <a:endParaRPr lang="tr-TR"/>
        </a:p>
      </dgm:t>
    </dgm:pt>
    <dgm:pt modelId="{ABE61A2F-DB31-4867-97E1-5B27106517F6}" type="sibTrans" cxnId="{2486AD71-7C78-4A2A-BAF8-8F329F1FB7D8}">
      <dgm:prSet/>
      <dgm:spPr/>
      <dgm:t>
        <a:bodyPr/>
        <a:lstStyle/>
        <a:p>
          <a:endParaRPr lang="tr-TR"/>
        </a:p>
      </dgm:t>
    </dgm:pt>
    <dgm:pt modelId="{A55FE07F-E319-42D9-B74D-64B600A5E706}">
      <dgm:prSet phldrT="[Metin]"/>
      <dgm:spPr/>
      <dgm:t>
        <a:bodyPr/>
        <a:lstStyle/>
        <a:p>
          <a:r>
            <a:rPr lang="tr-TR" dirty="0"/>
            <a:t>Selam, mutluluk, esenlik, güvenlik</a:t>
          </a:r>
        </a:p>
      </dgm:t>
    </dgm:pt>
    <dgm:pt modelId="{70CB4FC6-D605-4CBB-8A5C-5EE0AE2C3E0E}" type="parTrans" cxnId="{239AC079-EC78-4905-AF87-BE3262FCD202}">
      <dgm:prSet/>
      <dgm:spPr/>
      <dgm:t>
        <a:bodyPr/>
        <a:lstStyle/>
        <a:p>
          <a:endParaRPr lang="tr-TR"/>
        </a:p>
      </dgm:t>
    </dgm:pt>
    <dgm:pt modelId="{0345B8E7-412F-4EAA-B386-EEC20B9FE08D}" type="sibTrans" cxnId="{239AC079-EC78-4905-AF87-BE3262FCD202}">
      <dgm:prSet/>
      <dgm:spPr/>
      <dgm:t>
        <a:bodyPr/>
        <a:lstStyle/>
        <a:p>
          <a:endParaRPr lang="tr-TR"/>
        </a:p>
      </dgm:t>
    </dgm:pt>
    <dgm:pt modelId="{738EFCC2-536B-47A2-A730-039890260B70}" type="pres">
      <dgm:prSet presAssocID="{9FDBB190-C936-461C-A0A2-6D5187EF5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E4378-0D7C-48B6-9E2A-6979CB7E8AEB}" type="pres">
      <dgm:prSet presAssocID="{B9B9A412-6148-4772-9E2D-DBCAEBFF8A92}" presName="centerShape" presStyleLbl="node0" presStyleIdx="0" presStyleCnt="1" custScaleX="124915" custScaleY="107235"/>
      <dgm:spPr/>
    </dgm:pt>
    <dgm:pt modelId="{1E670FA4-68F4-4DB5-8DCE-444914001F12}" type="pres">
      <dgm:prSet presAssocID="{6A19978F-BD7E-4A77-AB9A-05ADC4732BCA}" presName="parTrans" presStyleLbl="sibTrans2D1" presStyleIdx="0" presStyleCnt="4"/>
      <dgm:spPr/>
    </dgm:pt>
    <dgm:pt modelId="{7E08ACFC-3844-46BF-B50D-4B3F9E4632C3}" type="pres">
      <dgm:prSet presAssocID="{6A19978F-BD7E-4A77-AB9A-05ADC4732BCA}" presName="connectorText" presStyleLbl="sibTrans2D1" presStyleIdx="0" presStyleCnt="4"/>
      <dgm:spPr/>
    </dgm:pt>
    <dgm:pt modelId="{298EB063-1065-4D6F-90CE-174FA3423B2A}" type="pres">
      <dgm:prSet presAssocID="{9B043AC9-90D1-406D-A59F-83A48B0C839A}" presName="node" presStyleLbl="node1" presStyleIdx="0" presStyleCnt="4" custScaleX="124915" custScaleY="107235">
        <dgm:presLayoutVars>
          <dgm:bulletEnabled val="1"/>
        </dgm:presLayoutVars>
      </dgm:prSet>
      <dgm:spPr/>
    </dgm:pt>
    <dgm:pt modelId="{873216BA-7E84-4210-9AC7-848B7166A2E5}" type="pres">
      <dgm:prSet presAssocID="{22469178-E2A0-43FF-8621-16D37545AADE}" presName="parTrans" presStyleLbl="sibTrans2D1" presStyleIdx="1" presStyleCnt="4"/>
      <dgm:spPr/>
    </dgm:pt>
    <dgm:pt modelId="{626D072B-C46E-48C4-B9B2-997444E775D2}" type="pres">
      <dgm:prSet presAssocID="{22469178-E2A0-43FF-8621-16D37545AADE}" presName="connectorText" presStyleLbl="sibTrans2D1" presStyleIdx="1" presStyleCnt="4"/>
      <dgm:spPr/>
    </dgm:pt>
    <dgm:pt modelId="{000B91A7-D7C1-4648-B963-418BA95B3B80}" type="pres">
      <dgm:prSet presAssocID="{E8ADCEFF-F901-4F86-8399-91D8E3636998}" presName="node" presStyleLbl="node1" presStyleIdx="1" presStyleCnt="4" custScaleX="124915" custScaleY="107235" custRadScaleRad="108359">
        <dgm:presLayoutVars>
          <dgm:bulletEnabled val="1"/>
        </dgm:presLayoutVars>
      </dgm:prSet>
      <dgm:spPr/>
    </dgm:pt>
    <dgm:pt modelId="{48BA3D3C-0595-457E-AE4C-0C0F2B5CC455}" type="pres">
      <dgm:prSet presAssocID="{0CF77556-A2BA-4117-85E8-040AE00A7273}" presName="parTrans" presStyleLbl="sibTrans2D1" presStyleIdx="2" presStyleCnt="4"/>
      <dgm:spPr/>
    </dgm:pt>
    <dgm:pt modelId="{BB63EF68-26A9-42A2-B303-0C4B2CA4DD7D}" type="pres">
      <dgm:prSet presAssocID="{0CF77556-A2BA-4117-85E8-040AE00A7273}" presName="connectorText" presStyleLbl="sibTrans2D1" presStyleIdx="2" presStyleCnt="4"/>
      <dgm:spPr/>
    </dgm:pt>
    <dgm:pt modelId="{1662D751-2368-4A85-AF92-5EB0EA1FC5B8}" type="pres">
      <dgm:prSet presAssocID="{0928DE72-C1F0-4A49-8A8F-2720FF320C63}" presName="node" presStyleLbl="node1" presStyleIdx="2" presStyleCnt="4" custScaleX="124915" custScaleY="107235">
        <dgm:presLayoutVars>
          <dgm:bulletEnabled val="1"/>
        </dgm:presLayoutVars>
      </dgm:prSet>
      <dgm:spPr/>
    </dgm:pt>
    <dgm:pt modelId="{D89D2FC5-81BC-46AE-9D2A-EDA510D970AC}" type="pres">
      <dgm:prSet presAssocID="{70CB4FC6-D605-4CBB-8A5C-5EE0AE2C3E0E}" presName="parTrans" presStyleLbl="sibTrans2D1" presStyleIdx="3" presStyleCnt="4"/>
      <dgm:spPr/>
    </dgm:pt>
    <dgm:pt modelId="{F1F183BA-58DE-4969-94B3-F5908795C957}" type="pres">
      <dgm:prSet presAssocID="{70CB4FC6-D605-4CBB-8A5C-5EE0AE2C3E0E}" presName="connectorText" presStyleLbl="sibTrans2D1" presStyleIdx="3" presStyleCnt="4"/>
      <dgm:spPr/>
    </dgm:pt>
    <dgm:pt modelId="{376399EB-6027-465D-AED3-1C00A925AAF2}" type="pres">
      <dgm:prSet presAssocID="{A55FE07F-E319-42D9-B74D-64B600A5E706}" presName="node" presStyleLbl="node1" presStyleIdx="3" presStyleCnt="4" custScaleX="124915" custScaleY="107235" custRadScaleRad="105572">
        <dgm:presLayoutVars>
          <dgm:bulletEnabled val="1"/>
        </dgm:presLayoutVars>
      </dgm:prSet>
      <dgm:spPr/>
    </dgm:pt>
  </dgm:ptLst>
  <dgm:cxnLst>
    <dgm:cxn modelId="{44F74017-D62B-4B94-B939-C0930607CE5B}" type="presOf" srcId="{22469178-E2A0-43FF-8621-16D37545AADE}" destId="{873216BA-7E84-4210-9AC7-848B7166A2E5}" srcOrd="0" destOrd="0" presId="urn:microsoft.com/office/officeart/2005/8/layout/radial5"/>
    <dgm:cxn modelId="{2939E718-9FF8-4E17-A9B9-81AB2E468C5B}" srcId="{B9B9A412-6148-4772-9E2D-DBCAEBFF8A92}" destId="{9B043AC9-90D1-406D-A59F-83A48B0C839A}" srcOrd="0" destOrd="0" parTransId="{6A19978F-BD7E-4A77-AB9A-05ADC4732BCA}" sibTransId="{E043D10E-DE3F-4459-A441-5631CE2F9753}"/>
    <dgm:cxn modelId="{072E8520-A9F9-46CC-9FD0-A8B00801BD83}" type="presOf" srcId="{70CB4FC6-D605-4CBB-8A5C-5EE0AE2C3E0E}" destId="{D89D2FC5-81BC-46AE-9D2A-EDA510D970AC}" srcOrd="0" destOrd="0" presId="urn:microsoft.com/office/officeart/2005/8/layout/radial5"/>
    <dgm:cxn modelId="{6FF3C928-DDD7-4AD8-9F61-6C04C7EF7BF5}" type="presOf" srcId="{A55FE07F-E319-42D9-B74D-64B600A5E706}" destId="{376399EB-6027-465D-AED3-1C00A925AAF2}" srcOrd="0" destOrd="0" presId="urn:microsoft.com/office/officeart/2005/8/layout/radial5"/>
    <dgm:cxn modelId="{950F5233-D1D4-4A49-A74D-B23F25C41E87}" type="presOf" srcId="{0928DE72-C1F0-4A49-8A8F-2720FF320C63}" destId="{1662D751-2368-4A85-AF92-5EB0EA1FC5B8}" srcOrd="0" destOrd="0" presId="urn:microsoft.com/office/officeart/2005/8/layout/radial5"/>
    <dgm:cxn modelId="{78272F66-8DDA-499F-8B02-86FFD3FFDE40}" srcId="{9FDBB190-C936-461C-A0A2-6D5187EF56A5}" destId="{B9B9A412-6148-4772-9E2D-DBCAEBFF8A92}" srcOrd="0" destOrd="0" parTransId="{4F4C7A00-0B3E-462B-B2EB-241AFA482671}" sibTransId="{18692245-BA04-40D2-BDCC-4D90C3E206C7}"/>
    <dgm:cxn modelId="{6C0E9067-A2CA-4AE9-A0C7-0B5A71E8B3C7}" type="presOf" srcId="{9B043AC9-90D1-406D-A59F-83A48B0C839A}" destId="{298EB063-1065-4D6F-90CE-174FA3423B2A}" srcOrd="0" destOrd="0" presId="urn:microsoft.com/office/officeart/2005/8/layout/radial5"/>
    <dgm:cxn modelId="{2486AD71-7C78-4A2A-BAF8-8F329F1FB7D8}" srcId="{B9B9A412-6148-4772-9E2D-DBCAEBFF8A92}" destId="{0928DE72-C1F0-4A49-8A8F-2720FF320C63}" srcOrd="2" destOrd="0" parTransId="{0CF77556-A2BA-4117-85E8-040AE00A7273}" sibTransId="{ABE61A2F-DB31-4867-97E1-5B27106517F6}"/>
    <dgm:cxn modelId="{FF5DC054-6744-415D-A9A0-8BD222F674FF}" type="presOf" srcId="{0CF77556-A2BA-4117-85E8-040AE00A7273}" destId="{BB63EF68-26A9-42A2-B303-0C4B2CA4DD7D}" srcOrd="1" destOrd="0" presId="urn:microsoft.com/office/officeart/2005/8/layout/radial5"/>
    <dgm:cxn modelId="{EEC59058-B8D0-47DE-BACB-54D602637D19}" type="presOf" srcId="{6A19978F-BD7E-4A77-AB9A-05ADC4732BCA}" destId="{7E08ACFC-3844-46BF-B50D-4B3F9E4632C3}" srcOrd="1" destOrd="0" presId="urn:microsoft.com/office/officeart/2005/8/layout/radial5"/>
    <dgm:cxn modelId="{239AC079-EC78-4905-AF87-BE3262FCD202}" srcId="{B9B9A412-6148-4772-9E2D-DBCAEBFF8A92}" destId="{A55FE07F-E319-42D9-B74D-64B600A5E706}" srcOrd="3" destOrd="0" parTransId="{70CB4FC6-D605-4CBB-8A5C-5EE0AE2C3E0E}" sibTransId="{0345B8E7-412F-4EAA-B386-EEC20B9FE08D}"/>
    <dgm:cxn modelId="{6E5C0096-B378-4DE7-8298-1AAF4B5C80DE}" type="presOf" srcId="{9FDBB190-C936-461C-A0A2-6D5187EF56A5}" destId="{738EFCC2-536B-47A2-A730-039890260B70}" srcOrd="0" destOrd="0" presId="urn:microsoft.com/office/officeart/2005/8/layout/radial5"/>
    <dgm:cxn modelId="{7CA77699-F1E1-4D1C-BD9B-780C343FB837}" type="presOf" srcId="{B9B9A412-6148-4772-9E2D-DBCAEBFF8A92}" destId="{EFCE4378-0D7C-48B6-9E2A-6979CB7E8AEB}" srcOrd="0" destOrd="0" presId="urn:microsoft.com/office/officeart/2005/8/layout/radial5"/>
    <dgm:cxn modelId="{8F71F49C-8938-4453-A6A5-C1140D725BDA}" type="presOf" srcId="{6A19978F-BD7E-4A77-AB9A-05ADC4732BCA}" destId="{1E670FA4-68F4-4DB5-8DCE-444914001F12}" srcOrd="0" destOrd="0" presId="urn:microsoft.com/office/officeart/2005/8/layout/radial5"/>
    <dgm:cxn modelId="{7C83D39F-E269-4ED2-B53E-D1113F75E130}" type="presOf" srcId="{22469178-E2A0-43FF-8621-16D37545AADE}" destId="{626D072B-C46E-48C4-B9B2-997444E775D2}" srcOrd="1" destOrd="0" presId="urn:microsoft.com/office/officeart/2005/8/layout/radial5"/>
    <dgm:cxn modelId="{0FEBCDBF-7170-4964-BD7B-5F8E1AD3C9E0}" type="presOf" srcId="{0CF77556-A2BA-4117-85E8-040AE00A7273}" destId="{48BA3D3C-0595-457E-AE4C-0C0F2B5CC455}" srcOrd="0" destOrd="0" presId="urn:microsoft.com/office/officeart/2005/8/layout/radial5"/>
    <dgm:cxn modelId="{3C0740D5-BCB6-45C2-959B-44E43F7DF762}" srcId="{B9B9A412-6148-4772-9E2D-DBCAEBFF8A92}" destId="{E8ADCEFF-F901-4F86-8399-91D8E3636998}" srcOrd="1" destOrd="0" parTransId="{22469178-E2A0-43FF-8621-16D37545AADE}" sibTransId="{A5D5D357-8A92-46DA-8EA0-C35511E73A54}"/>
    <dgm:cxn modelId="{F270C4E4-757D-4793-8749-29437A8AD7E6}" type="presOf" srcId="{E8ADCEFF-F901-4F86-8399-91D8E3636998}" destId="{000B91A7-D7C1-4648-B963-418BA95B3B80}" srcOrd="0" destOrd="0" presId="urn:microsoft.com/office/officeart/2005/8/layout/radial5"/>
    <dgm:cxn modelId="{1D088DFD-0DEE-4001-A750-8AA4C99D66CE}" type="presOf" srcId="{70CB4FC6-D605-4CBB-8A5C-5EE0AE2C3E0E}" destId="{F1F183BA-58DE-4969-94B3-F5908795C957}" srcOrd="1" destOrd="0" presId="urn:microsoft.com/office/officeart/2005/8/layout/radial5"/>
    <dgm:cxn modelId="{24F97FAD-6A54-4D5A-BEC8-230A4DC9CC05}" type="presParOf" srcId="{738EFCC2-536B-47A2-A730-039890260B70}" destId="{EFCE4378-0D7C-48B6-9E2A-6979CB7E8AEB}" srcOrd="0" destOrd="0" presId="urn:microsoft.com/office/officeart/2005/8/layout/radial5"/>
    <dgm:cxn modelId="{007FCD72-EA1E-4869-AED8-A3A2C61EA51A}" type="presParOf" srcId="{738EFCC2-536B-47A2-A730-039890260B70}" destId="{1E670FA4-68F4-4DB5-8DCE-444914001F12}" srcOrd="1" destOrd="0" presId="urn:microsoft.com/office/officeart/2005/8/layout/radial5"/>
    <dgm:cxn modelId="{60323BA3-2908-4034-B3FE-63E4123B24F3}" type="presParOf" srcId="{1E670FA4-68F4-4DB5-8DCE-444914001F12}" destId="{7E08ACFC-3844-46BF-B50D-4B3F9E4632C3}" srcOrd="0" destOrd="0" presId="urn:microsoft.com/office/officeart/2005/8/layout/radial5"/>
    <dgm:cxn modelId="{F64B2144-C265-4DA1-AA7E-502F361C8A99}" type="presParOf" srcId="{738EFCC2-536B-47A2-A730-039890260B70}" destId="{298EB063-1065-4D6F-90CE-174FA3423B2A}" srcOrd="2" destOrd="0" presId="urn:microsoft.com/office/officeart/2005/8/layout/radial5"/>
    <dgm:cxn modelId="{0B1A9E55-57B7-43B2-850E-E2E42203D6C7}" type="presParOf" srcId="{738EFCC2-536B-47A2-A730-039890260B70}" destId="{873216BA-7E84-4210-9AC7-848B7166A2E5}" srcOrd="3" destOrd="0" presId="urn:microsoft.com/office/officeart/2005/8/layout/radial5"/>
    <dgm:cxn modelId="{529C64C1-D660-4CE9-B4FB-D3265E44952A}" type="presParOf" srcId="{873216BA-7E84-4210-9AC7-848B7166A2E5}" destId="{626D072B-C46E-48C4-B9B2-997444E775D2}" srcOrd="0" destOrd="0" presId="urn:microsoft.com/office/officeart/2005/8/layout/radial5"/>
    <dgm:cxn modelId="{36F00D5F-6974-4214-80B1-4B5A09BA0532}" type="presParOf" srcId="{738EFCC2-536B-47A2-A730-039890260B70}" destId="{000B91A7-D7C1-4648-B963-418BA95B3B80}" srcOrd="4" destOrd="0" presId="urn:microsoft.com/office/officeart/2005/8/layout/radial5"/>
    <dgm:cxn modelId="{313C3B5E-F86D-40E0-986E-AA20D84EB1EA}" type="presParOf" srcId="{738EFCC2-536B-47A2-A730-039890260B70}" destId="{48BA3D3C-0595-457E-AE4C-0C0F2B5CC455}" srcOrd="5" destOrd="0" presId="urn:microsoft.com/office/officeart/2005/8/layout/radial5"/>
    <dgm:cxn modelId="{14C452A3-5D9E-485F-8F35-A5913427E155}" type="presParOf" srcId="{48BA3D3C-0595-457E-AE4C-0C0F2B5CC455}" destId="{BB63EF68-26A9-42A2-B303-0C4B2CA4DD7D}" srcOrd="0" destOrd="0" presId="urn:microsoft.com/office/officeart/2005/8/layout/radial5"/>
    <dgm:cxn modelId="{B8AEA5C7-43C5-45C9-A0A6-4BE134204B1E}" type="presParOf" srcId="{738EFCC2-536B-47A2-A730-039890260B70}" destId="{1662D751-2368-4A85-AF92-5EB0EA1FC5B8}" srcOrd="6" destOrd="0" presId="urn:microsoft.com/office/officeart/2005/8/layout/radial5"/>
    <dgm:cxn modelId="{C3BC3CC2-E320-4921-8735-0532852B1D2C}" type="presParOf" srcId="{738EFCC2-536B-47A2-A730-039890260B70}" destId="{D89D2FC5-81BC-46AE-9D2A-EDA510D970AC}" srcOrd="7" destOrd="0" presId="urn:microsoft.com/office/officeart/2005/8/layout/radial5"/>
    <dgm:cxn modelId="{5EBB4082-FE8A-4D60-BB16-E93052EBADAB}" type="presParOf" srcId="{D89D2FC5-81BC-46AE-9D2A-EDA510D970AC}" destId="{F1F183BA-58DE-4969-94B3-F5908795C957}" srcOrd="0" destOrd="0" presId="urn:microsoft.com/office/officeart/2005/8/layout/radial5"/>
    <dgm:cxn modelId="{E6883FC0-170B-43B0-9B43-D8E9C236FAA4}" type="presParOf" srcId="{738EFCC2-536B-47A2-A730-039890260B70}" destId="{376399EB-6027-465D-AED3-1C00A925AA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Allah’a teslim olmak, boğun eğmek ve itaat etmek. 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İslam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486A9059-2A9B-415B-ABA9-39B8A6F5147C}">
      <dgm:prSet custT="1"/>
      <dgm:spPr/>
      <dgm:t>
        <a:bodyPr/>
        <a:lstStyle/>
        <a:p>
          <a:r>
            <a:rPr lang="tr-TR" sz="2400" dirty="0"/>
            <a:t>Bütün peygamberlerin insanları tek Allah’a (</a:t>
          </a:r>
          <a:r>
            <a:rPr lang="tr-TR" sz="2400" dirty="0" err="1"/>
            <a:t>c.c</a:t>
          </a:r>
          <a:r>
            <a:rPr lang="tr-TR" sz="2400" dirty="0"/>
            <a:t>.) kulluk etmeye, ahirete iman etmeye ve </a:t>
          </a:r>
          <a:r>
            <a:rPr lang="tr-TR" sz="2400" dirty="0" err="1"/>
            <a:t>salih</a:t>
          </a:r>
          <a:r>
            <a:rPr lang="tr-TR" sz="2400" dirty="0"/>
            <a:t> amel işlemeye davet etmesinin adıdır. </a:t>
          </a:r>
        </a:p>
      </dgm:t>
    </dgm:pt>
    <dgm:pt modelId="{56E96BAD-DD76-4DFE-8603-FB68AD2892CE}" type="parTrans" cxnId="{E113F96A-3B22-40FF-A51B-B69D95ED0864}">
      <dgm:prSet/>
      <dgm:spPr/>
      <dgm:t>
        <a:bodyPr/>
        <a:lstStyle/>
        <a:p>
          <a:endParaRPr lang="tr-TR"/>
        </a:p>
      </dgm:t>
    </dgm:pt>
    <dgm:pt modelId="{E6C3D439-FCC1-4E94-9615-726FD7DF8C9C}" type="sibTrans" cxnId="{E113F96A-3B22-40FF-A51B-B69D95ED0864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2"/>
      <dgm:spPr/>
    </dgm:pt>
    <dgm:pt modelId="{3DA43518-91E2-47E6-AFEB-D0CCC7BF1370}" type="pres">
      <dgm:prSet presAssocID="{C90C9270-71A4-4512-8E29-F098C2DCE68F}" presName="childText" presStyleLbl="bgAcc1" presStyleIdx="0" presStyleCnt="2" custScaleX="127225">
        <dgm:presLayoutVars>
          <dgm:bulletEnabled val="1"/>
        </dgm:presLayoutVars>
      </dgm:prSet>
      <dgm:spPr/>
    </dgm:pt>
    <dgm:pt modelId="{FEDCE99F-D8F8-4369-8197-DE8D30070C44}" type="pres">
      <dgm:prSet presAssocID="{56E96BAD-DD76-4DFE-8603-FB68AD2892CE}" presName="Name13" presStyleLbl="parChTrans1D2" presStyleIdx="1" presStyleCnt="2"/>
      <dgm:spPr/>
    </dgm:pt>
    <dgm:pt modelId="{3685FF22-DBC8-40EF-9956-F94F22CD0754}" type="pres">
      <dgm:prSet presAssocID="{486A9059-2A9B-415B-ABA9-39B8A6F5147C}" presName="childText" presStyleLbl="bgAcc1" presStyleIdx="1" presStyleCnt="2" custScaleX="182697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E113F96A-3B22-40FF-A51B-B69D95ED0864}" srcId="{7E5D6A11-A6A8-4462-85CF-D6202BB29A10}" destId="{486A9059-2A9B-415B-ABA9-39B8A6F5147C}" srcOrd="1" destOrd="0" parTransId="{56E96BAD-DD76-4DFE-8603-FB68AD2892CE}" sibTransId="{E6C3D439-FCC1-4E94-9615-726FD7DF8C9C}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2361D4A6-9A48-4758-889A-858FA930333C}" type="presOf" srcId="{486A9059-2A9B-415B-ABA9-39B8A6F5147C}" destId="{3685FF22-DBC8-40EF-9956-F94F22CD0754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10A1D6E0-A34C-4FFC-BF3A-AABBE84B1CD0}" type="presOf" srcId="{56E96BAD-DD76-4DFE-8603-FB68AD2892CE}" destId="{FEDCE99F-D8F8-4369-8197-DE8D30070C44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  <dgm:cxn modelId="{169F591C-773D-4B70-A3BA-ED9E9C861114}" type="presParOf" srcId="{ABECEAB3-F620-4613-8148-2CA87382555C}" destId="{FEDCE99F-D8F8-4369-8197-DE8D30070C44}" srcOrd="2" destOrd="0" presId="urn:microsoft.com/office/officeart/2005/8/layout/hierarchy3"/>
    <dgm:cxn modelId="{E303651C-0321-4079-981F-6B1301FC2C2A}" type="presParOf" srcId="{ABECEAB3-F620-4613-8148-2CA87382555C}" destId="{3685FF22-DBC8-40EF-9956-F94F22CD075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159321" y="1529"/>
          <a:ext cx="2977216" cy="1488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Barış</a:t>
          </a:r>
        </a:p>
      </dsp:txBody>
      <dsp:txXfrm>
        <a:off x="202921" y="45129"/>
        <a:ext cx="2890016" cy="1401408"/>
      </dsp:txXfrm>
    </dsp:sp>
    <dsp:sp modelId="{F39E3C6E-2695-47A2-9BD4-85C929E9EB8C}">
      <dsp:nvSpPr>
        <dsp:cNvPr id="0" name=""/>
        <dsp:cNvSpPr/>
      </dsp:nvSpPr>
      <dsp:spPr>
        <a:xfrm>
          <a:off x="457042" y="1490137"/>
          <a:ext cx="297721" cy="111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56"/>
              </a:lnTo>
              <a:lnTo>
                <a:pt x="297721" y="111645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754764" y="1862290"/>
          <a:ext cx="2381773" cy="1488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Bireysel ve toplumsal huzurun teminatıdır.</a:t>
          </a:r>
        </a:p>
      </dsp:txBody>
      <dsp:txXfrm>
        <a:off x="798364" y="1905890"/>
        <a:ext cx="2294573" cy="1401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0" y="142875"/>
          <a:ext cx="2992734" cy="14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Barışın</a:t>
          </a:r>
        </a:p>
      </dsp:txBody>
      <dsp:txXfrm>
        <a:off x="43827" y="186702"/>
        <a:ext cx="2905080" cy="1408713"/>
      </dsp:txXfrm>
    </dsp:sp>
    <dsp:sp modelId="{6398C25A-590A-4962-A6FC-BD2E8AA78856}">
      <dsp:nvSpPr>
        <dsp:cNvPr id="0" name=""/>
        <dsp:cNvSpPr/>
      </dsp:nvSpPr>
      <dsp:spPr>
        <a:xfrm>
          <a:off x="299273" y="1639242"/>
          <a:ext cx="299273" cy="1122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275"/>
              </a:lnTo>
              <a:lnTo>
                <a:pt x="299273" y="112227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2805B-BC0C-462D-B598-FBA179CE2E4F}">
      <dsp:nvSpPr>
        <dsp:cNvPr id="0" name=""/>
        <dsp:cNvSpPr/>
      </dsp:nvSpPr>
      <dsp:spPr>
        <a:xfrm>
          <a:off x="598546" y="2013333"/>
          <a:ext cx="2394187" cy="14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Olmadığı yerde özgürlük, rahat, huzur, güven ve kalkınma olmaz.</a:t>
          </a:r>
        </a:p>
      </dsp:txBody>
      <dsp:txXfrm>
        <a:off x="642373" y="2057160"/>
        <a:ext cx="2306533" cy="1408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4378-0D7C-48B6-9E2A-6979CB7E8AEB}">
      <dsp:nvSpPr>
        <dsp:cNvPr id="0" name=""/>
        <dsp:cNvSpPr/>
      </dsp:nvSpPr>
      <dsp:spPr>
        <a:xfrm>
          <a:off x="5187697" y="2649255"/>
          <a:ext cx="1816604" cy="155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/>
            <a:t>İslam</a:t>
          </a:r>
        </a:p>
      </dsp:txBody>
      <dsp:txXfrm>
        <a:off x="5453732" y="2877637"/>
        <a:ext cx="1284534" cy="1102725"/>
      </dsp:txXfrm>
    </dsp:sp>
    <dsp:sp modelId="{1E670FA4-68F4-4DB5-8DCE-444914001F12}">
      <dsp:nvSpPr>
        <dsp:cNvPr id="0" name=""/>
        <dsp:cNvSpPr/>
      </dsp:nvSpPr>
      <dsp:spPr>
        <a:xfrm rot="16200000">
          <a:off x="5889988" y="1965570"/>
          <a:ext cx="41202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5951792" y="2150032"/>
        <a:ext cx="288415" cy="367974"/>
      </dsp:txXfrm>
    </dsp:sp>
    <dsp:sp modelId="{298EB063-1065-4D6F-90CE-174FA3423B2A}">
      <dsp:nvSpPr>
        <dsp:cNvPr id="0" name=""/>
        <dsp:cNvSpPr/>
      </dsp:nvSpPr>
      <dsp:spPr>
        <a:xfrm>
          <a:off x="4969393" y="-6244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Barış dinidir</a:t>
          </a:r>
        </a:p>
      </dsp:txBody>
      <dsp:txXfrm>
        <a:off x="5299368" y="220825"/>
        <a:ext cx="1593262" cy="1367757"/>
      </dsp:txXfrm>
    </dsp:sp>
    <dsp:sp modelId="{873216BA-7E84-4210-9AC7-848B7166A2E5}">
      <dsp:nvSpPr>
        <dsp:cNvPr id="0" name=""/>
        <dsp:cNvSpPr/>
      </dsp:nvSpPr>
      <dsp:spPr>
        <a:xfrm>
          <a:off x="7158389" y="3122354"/>
          <a:ext cx="37120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7158389" y="3245012"/>
        <a:ext cx="259846" cy="367974"/>
      </dsp:txXfrm>
    </dsp:sp>
    <dsp:sp modelId="{000B91A7-D7C1-4648-B963-418BA95B3B80}">
      <dsp:nvSpPr>
        <dsp:cNvPr id="0" name=""/>
        <dsp:cNvSpPr/>
      </dsp:nvSpPr>
      <dsp:spPr>
        <a:xfrm>
          <a:off x="7704696" y="2461849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Kur’ân’ın</a:t>
          </a:r>
          <a:r>
            <a:rPr lang="tr-TR" sz="2400" kern="1200" dirty="0"/>
            <a:t> 105 yerinde geçer</a:t>
          </a:r>
        </a:p>
      </dsp:txBody>
      <dsp:txXfrm>
        <a:off x="8034671" y="2745121"/>
        <a:ext cx="1593262" cy="1367757"/>
      </dsp:txXfrm>
    </dsp:sp>
    <dsp:sp modelId="{48BA3D3C-0595-457E-AE4C-0C0F2B5CC455}">
      <dsp:nvSpPr>
        <dsp:cNvPr id="0" name=""/>
        <dsp:cNvSpPr/>
      </dsp:nvSpPr>
      <dsp:spPr>
        <a:xfrm rot="5400000">
          <a:off x="5889988" y="4279138"/>
          <a:ext cx="41202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5951792" y="4339993"/>
        <a:ext cx="288415" cy="367974"/>
      </dsp:txXfrm>
    </dsp:sp>
    <dsp:sp modelId="{1662D751-2368-4A85-AF92-5EB0EA1FC5B8}">
      <dsp:nvSpPr>
        <dsp:cNvPr id="0" name=""/>
        <dsp:cNvSpPr/>
      </dsp:nvSpPr>
      <dsp:spPr>
        <a:xfrm>
          <a:off x="4969393" y="4986145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Silm</a:t>
          </a:r>
          <a:r>
            <a:rPr lang="tr-TR" sz="2400" kern="1200" dirty="0"/>
            <a:t>, barış, güven, huzur</a:t>
          </a:r>
        </a:p>
      </dsp:txBody>
      <dsp:txXfrm>
        <a:off x="5299368" y="5269417"/>
        <a:ext cx="1593262" cy="1367757"/>
      </dsp:txXfrm>
    </dsp:sp>
    <dsp:sp modelId="{D89D2FC5-81BC-46AE-9D2A-EDA510D970AC}">
      <dsp:nvSpPr>
        <dsp:cNvPr id="0" name=""/>
        <dsp:cNvSpPr/>
      </dsp:nvSpPr>
      <dsp:spPr>
        <a:xfrm rot="10800000">
          <a:off x="4715166" y="3122354"/>
          <a:ext cx="33392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4815343" y="3245012"/>
        <a:ext cx="233745" cy="367974"/>
      </dsp:txXfrm>
    </dsp:sp>
    <dsp:sp modelId="{376399EB-6027-465D-AED3-1C00A925AAF2}">
      <dsp:nvSpPr>
        <dsp:cNvPr id="0" name=""/>
        <dsp:cNvSpPr/>
      </dsp:nvSpPr>
      <dsp:spPr>
        <a:xfrm>
          <a:off x="2304443" y="2461849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Selam, mutluluk, esenlik, güvenlik</a:t>
          </a:r>
        </a:p>
      </dsp:txBody>
      <dsp:txXfrm>
        <a:off x="2634418" y="2745121"/>
        <a:ext cx="1593262" cy="1367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1210" y="55650"/>
          <a:ext cx="3179518" cy="1589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İslam</a:t>
          </a:r>
        </a:p>
      </dsp:txBody>
      <dsp:txXfrm>
        <a:off x="47772" y="102212"/>
        <a:ext cx="3086394" cy="1496635"/>
      </dsp:txXfrm>
    </dsp:sp>
    <dsp:sp modelId="{F39E3C6E-2695-47A2-9BD4-85C929E9EB8C}">
      <dsp:nvSpPr>
        <dsp:cNvPr id="0" name=""/>
        <dsp:cNvSpPr/>
      </dsp:nvSpPr>
      <dsp:spPr>
        <a:xfrm>
          <a:off x="319162" y="1645410"/>
          <a:ext cx="317951" cy="11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319"/>
              </a:lnTo>
              <a:lnTo>
                <a:pt x="317951" y="119231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637114" y="2042849"/>
          <a:ext cx="3236113" cy="1589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Allah’a teslim olmak, boğun eğmek ve itaat etmek. </a:t>
          </a:r>
        </a:p>
      </dsp:txBody>
      <dsp:txXfrm>
        <a:off x="683676" y="2089411"/>
        <a:ext cx="3142989" cy="1496635"/>
      </dsp:txXfrm>
    </dsp:sp>
    <dsp:sp modelId="{FEDCE99F-D8F8-4369-8197-DE8D30070C44}">
      <dsp:nvSpPr>
        <dsp:cNvPr id="0" name=""/>
        <dsp:cNvSpPr/>
      </dsp:nvSpPr>
      <dsp:spPr>
        <a:xfrm>
          <a:off x="319162" y="1645410"/>
          <a:ext cx="317951" cy="317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9518"/>
              </a:lnTo>
              <a:lnTo>
                <a:pt x="317951" y="317951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5FF22-DBC8-40EF-9956-F94F22CD0754}">
      <dsp:nvSpPr>
        <dsp:cNvPr id="0" name=""/>
        <dsp:cNvSpPr/>
      </dsp:nvSpPr>
      <dsp:spPr>
        <a:xfrm>
          <a:off x="637114" y="4030048"/>
          <a:ext cx="4647107" cy="1589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Bütün peygamberlerin insanları tek Allah’a (</a:t>
          </a:r>
          <a:r>
            <a:rPr lang="tr-TR" sz="2400" kern="1200" dirty="0" err="1"/>
            <a:t>c.c</a:t>
          </a:r>
          <a:r>
            <a:rPr lang="tr-TR" sz="2400" kern="1200" dirty="0"/>
            <a:t>.) kulluk etmeye, ahirete iman etmeye ve </a:t>
          </a:r>
          <a:r>
            <a:rPr lang="tr-TR" sz="2400" kern="1200" dirty="0" err="1"/>
            <a:t>salih</a:t>
          </a:r>
          <a:r>
            <a:rPr lang="tr-TR" sz="2400" kern="1200" dirty="0"/>
            <a:t> amel işlemeye davet etmesinin adıdır. </a:t>
          </a:r>
        </a:p>
      </dsp:txBody>
      <dsp:txXfrm>
        <a:off x="683676" y="4076610"/>
        <a:ext cx="4553983" cy="1496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1ISr1mBLxg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602515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 VE BARIŞ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8D86EB1-5433-4E34-ACEC-9ADC05F5497D}"/>
              </a:ext>
            </a:extLst>
          </p:cNvPr>
          <p:cNvSpPr/>
          <p:nvPr/>
        </p:nvSpPr>
        <p:spPr>
          <a:xfrm>
            <a:off x="80388" y="2280974"/>
            <a:ext cx="5754356" cy="4048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“Allah’ım, Güçsüz ve çaresiz kaldığımı, halk nazarında hor görüldüğümü ancak sana arz ederim.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A3277D0-F8E8-48A1-A2CE-310D15DB14B5}"/>
              </a:ext>
            </a:extLst>
          </p:cNvPr>
          <p:cNvSpPr/>
          <p:nvPr/>
        </p:nvSpPr>
        <p:spPr>
          <a:xfrm>
            <a:off x="80388" y="351692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200" dirty="0"/>
              <a:t>Peygamber Efendimiz (</a:t>
            </a:r>
            <a:r>
              <a:rPr lang="tr-TR" sz="4200" dirty="0" err="1"/>
              <a:t>s.a.v</a:t>
            </a:r>
            <a:r>
              <a:rPr lang="tr-TR" sz="4200" dirty="0"/>
              <a:t>.) </a:t>
            </a:r>
            <a:r>
              <a:rPr lang="tr-TR" sz="4200" dirty="0" err="1"/>
              <a:t>Taif’te</a:t>
            </a:r>
            <a:r>
              <a:rPr lang="tr-TR" sz="4200" dirty="0"/>
              <a:t> taşlandığı halde…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8AA8C7-0036-42F8-916B-45BE2CFE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793" y="2280975"/>
            <a:ext cx="52863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47442D6-E13F-4282-A3D1-C517E6C1DEF0}"/>
              </a:ext>
            </a:extLst>
          </p:cNvPr>
          <p:cNvSpPr/>
          <p:nvPr/>
        </p:nvSpPr>
        <p:spPr>
          <a:xfrm>
            <a:off x="184220" y="442127"/>
            <a:ext cx="11823560" cy="16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Uhud’da</a:t>
            </a:r>
            <a:r>
              <a:rPr lang="tr-TR" sz="4000" dirty="0"/>
              <a:t> karşılaştığı zulme ve amcasının </a:t>
            </a:r>
            <a:r>
              <a:rPr lang="tr-TR" sz="4000" dirty="0" err="1"/>
              <a:t>şehid</a:t>
            </a:r>
            <a:r>
              <a:rPr lang="tr-TR" sz="4000" dirty="0"/>
              <a:t> edilmesine rağmen O (</a:t>
            </a:r>
            <a:r>
              <a:rPr lang="tr-TR" sz="4000" dirty="0" err="1"/>
              <a:t>s.a.v</a:t>
            </a:r>
            <a:r>
              <a:rPr lang="tr-TR" sz="4000" dirty="0"/>
              <a:t>.) af yolunu seçti.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48BAD3F-AA94-4960-980E-F7724834A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20" y="2914023"/>
            <a:ext cx="5796915" cy="322552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48DB1DA-9A67-4458-A678-D6DFA1689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943" y="2914022"/>
            <a:ext cx="5364837" cy="32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73A5960-C709-4A6E-B81A-37A4C4DA3FCF}"/>
              </a:ext>
            </a:extLst>
          </p:cNvPr>
          <p:cNvSpPr/>
          <p:nvPr/>
        </p:nvSpPr>
        <p:spPr>
          <a:xfrm>
            <a:off x="4197986" y="4239121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http://youtube.com/watch?v=x1ISr1mBLxg</a:t>
            </a:r>
          </a:p>
        </p:txBody>
      </p:sp>
      <p:pic>
        <p:nvPicPr>
          <p:cNvPr id="4" name="Çevrimiçi Medya 3" title="ￃﾖmer Karaoￄﾟlu- Gￃﾼl Bahￃﾧesinde  ￄﾰbrahim">
            <a:hlinkClick r:id="" action="ppaction://media"/>
            <a:extLst>
              <a:ext uri="{FF2B5EF4-FFF2-40B4-BE49-F238E27FC236}">
                <a16:creationId xmlns:a16="http://schemas.microsoft.com/office/drawing/2014/main" id="{08EC98E3-F5EC-42AE-B608-F1903A72A9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Barışı sağlama adına Peygamber 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uygulamalarından hatırladıklarınız var mı?</a:t>
            </a:r>
          </a:p>
        </p:txBody>
      </p:sp>
    </p:spTree>
    <p:extLst>
      <p:ext uri="{BB962C8B-B14F-4D97-AF65-F5344CB8AC3E}">
        <p14:creationId xmlns:p14="http://schemas.microsoft.com/office/powerpoint/2010/main" val="8364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FCE645D-DDF1-4A37-BB42-11219DC3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3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49374DA2-615B-4047-A97B-00B202418EC4}"/>
              </a:ext>
            </a:extLst>
          </p:cNvPr>
          <p:cNvSpPr/>
          <p:nvPr/>
        </p:nvSpPr>
        <p:spPr>
          <a:xfrm rot="5400000">
            <a:off x="5423293" y="-2214517"/>
            <a:ext cx="1345415" cy="597542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Barış ve Huzur için..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169032-4B89-4BCD-A264-1D101F14E35C}"/>
              </a:ext>
            </a:extLst>
          </p:cNvPr>
          <p:cNvSpPr/>
          <p:nvPr/>
        </p:nvSpPr>
        <p:spPr>
          <a:xfrm>
            <a:off x="2390670" y="1627543"/>
            <a:ext cx="7410660" cy="716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Medine Sözleşmesi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BBF0510-5277-4F00-AA5D-A9366E351433}"/>
              </a:ext>
            </a:extLst>
          </p:cNvPr>
          <p:cNvSpPr/>
          <p:nvPr/>
        </p:nvSpPr>
        <p:spPr>
          <a:xfrm>
            <a:off x="2390670" y="2907833"/>
            <a:ext cx="7410660" cy="716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Hudeybiye</a:t>
            </a:r>
            <a:r>
              <a:rPr lang="tr-TR" sz="3600" dirty="0"/>
              <a:t> Anlaşması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A0A91B2-DD0A-4628-9A11-CFB36C974FFF}"/>
              </a:ext>
            </a:extLst>
          </p:cNvPr>
          <p:cNvSpPr/>
          <p:nvPr/>
        </p:nvSpPr>
        <p:spPr>
          <a:xfrm>
            <a:off x="2390670" y="4188123"/>
            <a:ext cx="7410660" cy="7160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Mekke’nin Fethi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1AAD0E6-7690-459C-8122-A203DEDB3425}"/>
              </a:ext>
            </a:extLst>
          </p:cNvPr>
          <p:cNvSpPr/>
          <p:nvPr/>
        </p:nvSpPr>
        <p:spPr>
          <a:xfrm>
            <a:off x="2390670" y="5468412"/>
            <a:ext cx="7410660" cy="8229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Hulful’fudûl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396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51B9F8C-D5BC-4746-9015-43192F423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989763"/>
            <a:ext cx="6858000" cy="586823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FB3C49D-A651-4DEE-A7AA-FCF436F392B7}"/>
              </a:ext>
            </a:extLst>
          </p:cNvPr>
          <p:cNvSpPr txBox="1"/>
          <p:nvPr/>
        </p:nvSpPr>
        <p:spPr>
          <a:xfrm>
            <a:off x="3908809" y="844061"/>
            <a:ext cx="502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Mekke fethedildiğinde Peygamber </a:t>
            </a:r>
            <a:r>
              <a:rPr lang="tr-TR" sz="3200" dirty="0" err="1"/>
              <a:t>Efendimiz’in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) okuduğu ayet</a:t>
            </a:r>
          </a:p>
        </p:txBody>
      </p:sp>
    </p:spTree>
    <p:extLst>
      <p:ext uri="{BB962C8B-B14F-4D97-AF65-F5344CB8AC3E}">
        <p14:creationId xmlns:p14="http://schemas.microsoft.com/office/powerpoint/2010/main" val="17381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440A8C1-A163-498C-B9FB-E31C4891A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404" y="0"/>
            <a:ext cx="7633398" cy="68580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0C87700-C5FF-4DE2-82C7-5889A9B8A6EC}"/>
              </a:ext>
            </a:extLst>
          </p:cNvPr>
          <p:cNvSpPr/>
          <p:nvPr/>
        </p:nvSpPr>
        <p:spPr>
          <a:xfrm>
            <a:off x="5508618" y="3897478"/>
            <a:ext cx="4841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dirty="0">
                <a:solidFill>
                  <a:schemeClr val="bg2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وَلْيَعْفُوا وَلْيَصْفَحُواۜ اَلَا تُحِبُّونَ اَنْ يَغْفِرَ اللّٰهُ لَكُمْۜ وَاللّٰهُ غَفُورٌ رَح۪يمٌ ﴿٢٢﴾</a:t>
            </a:r>
            <a:endParaRPr lang="tr-TR" sz="4800" dirty="0">
              <a:solidFill>
                <a:schemeClr val="bg2"/>
              </a:solidFill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6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39179A0-1715-4DDF-9E4E-57606663C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792" y="0"/>
            <a:ext cx="7602416" cy="6861668"/>
          </a:xfrm>
          <a:prstGeom prst="rect">
            <a:avLst/>
          </a:prstGeom>
        </p:spPr>
      </p:pic>
      <p:sp>
        <p:nvSpPr>
          <p:cNvPr id="3" name="Açıklama Balonu: Çizgi 2">
            <a:extLst>
              <a:ext uri="{FF2B5EF4-FFF2-40B4-BE49-F238E27FC236}">
                <a16:creationId xmlns:a16="http://schemas.microsoft.com/office/drawing/2014/main" id="{5E77FFA6-C966-4812-8A37-EE8187D1ECCA}"/>
              </a:ext>
            </a:extLst>
          </p:cNvPr>
          <p:cNvSpPr/>
          <p:nvPr/>
        </p:nvSpPr>
        <p:spPr>
          <a:xfrm>
            <a:off x="6842927" y="874206"/>
            <a:ext cx="1798655" cy="934497"/>
          </a:xfrm>
          <a:prstGeom prst="borderCallout1">
            <a:avLst>
              <a:gd name="adj1" fmla="val 94456"/>
              <a:gd name="adj2" fmla="val 10853"/>
              <a:gd name="adj3" fmla="val 184145"/>
              <a:gd name="adj4" fmla="val -114271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İslâm’a</a:t>
            </a:r>
          </a:p>
        </p:txBody>
      </p:sp>
    </p:spTree>
    <p:extLst>
      <p:ext uri="{BB962C8B-B14F-4D97-AF65-F5344CB8AC3E}">
        <p14:creationId xmlns:p14="http://schemas.microsoft.com/office/powerpoint/2010/main" val="122459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3B35BDE-5182-41A1-B5B0-3AA30B9ECF9E}"/>
              </a:ext>
            </a:extLst>
          </p:cNvPr>
          <p:cNvSpPr/>
          <p:nvPr/>
        </p:nvSpPr>
        <p:spPr>
          <a:xfrm>
            <a:off x="80389" y="964642"/>
            <a:ext cx="6350556" cy="4531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Sevgili </a:t>
            </a:r>
            <a:r>
              <a:rPr lang="tr-TR" sz="3600" dirty="0" err="1"/>
              <a:t>Peygamberimiz’in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hayatını ve uygulamalarını incelediğimizde hep adalet, huzur ve barış için mücadele ettiğini görüyoruz. Nitekim o barış içinde yaşamayı hayat tarzı olarak benimsemişti.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1557AA2-0CCF-4397-8E70-5575F88A1EAC}"/>
              </a:ext>
            </a:extLst>
          </p:cNvPr>
          <p:cNvSpPr/>
          <p:nvPr/>
        </p:nvSpPr>
        <p:spPr>
          <a:xfrm>
            <a:off x="80389" y="5737610"/>
            <a:ext cx="11917343" cy="1024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Ayrıca ifade etmek gerekir ki kaçınılmaz olduğunda da savaşa girmekte tereddüt etmedi.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EAB3AB-79B2-4129-AFB5-E8949B356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201" y="964642"/>
            <a:ext cx="4924531" cy="45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122476B-7732-4A69-8063-E1CCA10360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54" y="1108076"/>
            <a:ext cx="11407292" cy="4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Peygamberimizin barışı tesis etmek için gösterdiği çabalara örnekler verir.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24.03.2020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Barış kavramından ne anlıyorsunuz?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8731781" y="-827546"/>
            <a:ext cx="1762277" cy="4916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6600" dirty="0"/>
              <a:t>Barışa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7154426" y="3024555"/>
            <a:ext cx="4916992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Soluduğumuz hava, içtiğimiz su, yediğimiz yiyecekler, üzerinde yaşadığımız toprak parçası kadar ihtiyacımız var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865775"/>
              </p:ext>
            </p:extLst>
          </p:nvPr>
        </p:nvGraphicFramePr>
        <p:xfrm>
          <a:off x="-169147" y="835874"/>
          <a:ext cx="3295859" cy="335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DE42B904-76D6-4E98-A8DB-9CFE9C3EB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71808"/>
              </p:ext>
            </p:extLst>
          </p:nvPr>
        </p:nvGraphicFramePr>
        <p:xfrm>
          <a:off x="3799951" y="2728126"/>
          <a:ext cx="2992734" cy="365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0B239B4-EA2B-477A-9701-907C4A6E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4580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62A927-8BD3-48CC-9851-ABE0164B9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480708"/>
              </p:ext>
            </p:extLst>
          </p:nvPr>
        </p:nvGraphicFramePr>
        <p:xfrm>
          <a:off x="452175" y="825825"/>
          <a:ext cx="5285433" cy="567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5C42B02D-1D72-4C0C-B50F-7C045A18E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41749"/>
            <a:ext cx="6089303" cy="40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DCE99F-D8F8-4369-8197-DE8D30070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FEDCE99F-D8F8-4369-8197-DE8D30070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EDCE99F-D8F8-4369-8197-DE8D30070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85FF22-DBC8-40EF-9956-F94F22CD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685FF22-DBC8-40EF-9956-F94F22CD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3685FF22-DBC8-40EF-9956-F94F22CD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3872BC4-5069-4E8A-9B5B-55E640BE6148}"/>
              </a:ext>
            </a:extLst>
          </p:cNvPr>
          <p:cNvSpPr/>
          <p:nvPr/>
        </p:nvSpPr>
        <p:spPr>
          <a:xfrm>
            <a:off x="165797" y="3278440"/>
            <a:ext cx="5315578" cy="307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İnsanlar arasındaki nefreti ve çatışmayı ortadan kaldırmak demektir.</a:t>
            </a:r>
          </a:p>
        </p:txBody>
      </p:sp>
      <p:sp>
        <p:nvSpPr>
          <p:cNvPr id="3" name="Sağ Ok 1">
            <a:extLst>
              <a:ext uri="{FF2B5EF4-FFF2-40B4-BE49-F238E27FC236}">
                <a16:creationId xmlns:a16="http://schemas.microsoft.com/office/drawing/2014/main" id="{D5B9CFDA-9645-4505-B726-9F5EE1EF492A}"/>
              </a:ext>
            </a:extLst>
          </p:cNvPr>
          <p:cNvSpPr/>
          <p:nvPr/>
        </p:nvSpPr>
        <p:spPr>
          <a:xfrm rot="5400000">
            <a:off x="1843789" y="-874290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400" dirty="0"/>
              <a:t>Sulh/Islah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4B96DA1-548D-48BA-BE40-34EACE4838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072" y="803702"/>
            <a:ext cx="5617029" cy="55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64603DB0-C7EE-4AD3-8780-FD20542F1500}"/>
              </a:ext>
            </a:extLst>
          </p:cNvPr>
          <p:cNvSpPr/>
          <p:nvPr/>
        </p:nvSpPr>
        <p:spPr>
          <a:xfrm>
            <a:off x="147376" y="1718190"/>
            <a:ext cx="5459604" cy="389883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>
                <a:latin typeface="+mj-lt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İslam’ı benimseyen kimse kendisiyle, ailesiyle, çevresiyle, ve doğayla barışıktır.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34E00D-86A1-4C1B-AFBD-6504DAAF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18189"/>
            <a:ext cx="5836861" cy="38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37348C-5311-470D-ACED-17986B24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98" y="2368062"/>
            <a:ext cx="8366404" cy="4346184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8EE58C59-D627-4621-9498-49EAD7E0A627}"/>
              </a:ext>
            </a:extLst>
          </p:cNvPr>
          <p:cNvSpPr/>
          <p:nvPr/>
        </p:nvSpPr>
        <p:spPr>
          <a:xfrm>
            <a:off x="1912798" y="363220"/>
            <a:ext cx="8732018" cy="164290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اِنَّمَا الْمُؤْمِنُونَ اِخْوَةٌ </a:t>
            </a:r>
            <a:r>
              <a:rPr lang="ar-AE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فَاَصْلِحُوا</a:t>
            </a:r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بَيْنَ اَخَوَيْكُمْ وَاتَّقُوا اللّٰهَ لَعَلَّكُمْ تُرْحَمُونَ۟ ﴿١٠﴾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38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8915</TotalTime>
  <Words>322</Words>
  <Application>Microsoft Office PowerPoint</Application>
  <PresentationFormat>Geniş ekran</PresentationFormat>
  <Paragraphs>39</Paragraphs>
  <Slides>20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Shaikh Hamdullah Mushaf</vt:lpstr>
      <vt:lpstr>Wingdings 2</vt:lpstr>
      <vt:lpstr>Kar Payı</vt:lpstr>
      <vt:lpstr>PEYGAMBERİMİZ VE BARIŞ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593</cp:revision>
  <dcterms:created xsi:type="dcterms:W3CDTF">2019-07-15T06:01:13Z</dcterms:created>
  <dcterms:modified xsi:type="dcterms:W3CDTF">2020-05-03T14:03:23Z</dcterms:modified>
</cp:coreProperties>
</file>