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08" r:id="rId2"/>
    <p:sldId id="315" r:id="rId3"/>
    <p:sldId id="664" r:id="rId4"/>
    <p:sldId id="663" r:id="rId5"/>
    <p:sldId id="675" r:id="rId6"/>
    <p:sldId id="665" r:id="rId7"/>
    <p:sldId id="640" r:id="rId8"/>
    <p:sldId id="676" r:id="rId9"/>
    <p:sldId id="677" r:id="rId10"/>
    <p:sldId id="678" r:id="rId11"/>
    <p:sldId id="680" r:id="rId12"/>
    <p:sldId id="679" r:id="rId13"/>
    <p:sldId id="681" r:id="rId14"/>
    <p:sldId id="667" r:id="rId15"/>
    <p:sldId id="658" r:id="rId16"/>
    <p:sldId id="682" r:id="rId17"/>
    <p:sldId id="648" r:id="rId18"/>
    <p:sldId id="683" r:id="rId19"/>
    <p:sldId id="684" r:id="rId20"/>
    <p:sldId id="260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lah Yalçın" initials="NY" lastIdx="4" clrIdx="0">
    <p:extLst>
      <p:ext uri="{19B8F6BF-5375-455C-9EA6-DF929625EA0E}">
        <p15:presenceInfo xmlns:p15="http://schemas.microsoft.com/office/powerpoint/2012/main" userId="aff33922cbf709c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F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88000" autoAdjust="0"/>
  </p:normalViewPr>
  <p:slideViewPr>
    <p:cSldViewPr snapToGrid="0">
      <p:cViewPr varScale="1">
        <p:scale>
          <a:sx n="76" d="100"/>
          <a:sy n="76" d="100"/>
        </p:scale>
        <p:origin x="105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78EF68-932C-446A-AD75-BFFF0108C6A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0ACE309-6CD8-4885-9882-6EEE2D6E1E80}">
      <dgm:prSet phldrT="[Metin]" custT="1"/>
      <dgm:spPr/>
      <dgm:t>
        <a:bodyPr/>
        <a:lstStyle/>
        <a:p>
          <a:r>
            <a:rPr lang="tr-TR" sz="5400" dirty="0"/>
            <a:t>İslam dini bilginin paylaşılmasını emreder</a:t>
          </a:r>
        </a:p>
      </dgm:t>
    </dgm:pt>
    <dgm:pt modelId="{B2DBF696-5305-44FF-A4AB-D84EBBC0903A}" type="parTrans" cxnId="{3A514AE1-0513-4DC9-8AA9-8900A474AA03}">
      <dgm:prSet/>
      <dgm:spPr/>
      <dgm:t>
        <a:bodyPr/>
        <a:lstStyle/>
        <a:p>
          <a:endParaRPr lang="tr-TR"/>
        </a:p>
      </dgm:t>
    </dgm:pt>
    <dgm:pt modelId="{AA042396-3BDD-4516-90EC-0496656607FA}" type="sibTrans" cxnId="{3A514AE1-0513-4DC9-8AA9-8900A474AA03}">
      <dgm:prSet/>
      <dgm:spPr/>
      <dgm:t>
        <a:bodyPr/>
        <a:lstStyle/>
        <a:p>
          <a:endParaRPr lang="tr-TR"/>
        </a:p>
      </dgm:t>
    </dgm:pt>
    <dgm:pt modelId="{BBA87228-8250-474C-A70F-1AB03982AD5B}">
      <dgm:prSet phldrT="[Metin]" custT="1"/>
      <dgm:spPr/>
      <dgm:t>
        <a:bodyPr/>
        <a:lstStyle/>
        <a:p>
          <a:r>
            <a:rPr lang="tr-TR" sz="2800" dirty="0" err="1"/>
            <a:t>Dâru’l-Erkam</a:t>
          </a:r>
          <a:endParaRPr lang="tr-TR" sz="2800" dirty="0"/>
        </a:p>
      </dgm:t>
    </dgm:pt>
    <dgm:pt modelId="{DDE611EF-F918-4CA7-8BD6-481BECAF6179}" type="parTrans" cxnId="{D945D416-A230-494D-B987-4CF93D4DA3D4}">
      <dgm:prSet custT="1"/>
      <dgm:spPr/>
      <dgm:t>
        <a:bodyPr/>
        <a:lstStyle/>
        <a:p>
          <a:endParaRPr lang="tr-TR" sz="2800"/>
        </a:p>
      </dgm:t>
    </dgm:pt>
    <dgm:pt modelId="{34201091-D9E3-4D84-A41F-086C96B5986B}" type="sibTrans" cxnId="{D945D416-A230-494D-B987-4CF93D4DA3D4}">
      <dgm:prSet/>
      <dgm:spPr/>
      <dgm:t>
        <a:bodyPr/>
        <a:lstStyle/>
        <a:p>
          <a:endParaRPr lang="tr-TR"/>
        </a:p>
      </dgm:t>
    </dgm:pt>
    <dgm:pt modelId="{363D958F-3CAB-4B44-9C93-AF55FA0B1868}">
      <dgm:prSet phldrT="[Metin]" custT="1"/>
      <dgm:spPr/>
      <dgm:t>
        <a:bodyPr/>
        <a:lstStyle/>
        <a:p>
          <a:r>
            <a:rPr lang="tr-TR" sz="2800" dirty="0" err="1"/>
            <a:t>Dâru’l-Kurra</a:t>
          </a:r>
          <a:r>
            <a:rPr lang="tr-TR" sz="2800" dirty="0"/>
            <a:t>’ Okulu</a:t>
          </a:r>
        </a:p>
      </dgm:t>
    </dgm:pt>
    <dgm:pt modelId="{16E74308-F4D3-4C7C-9675-AB33848A7F4C}" type="parTrans" cxnId="{2D03F0D7-3E43-47A7-9D03-D8165425BFEF}">
      <dgm:prSet custT="1"/>
      <dgm:spPr/>
      <dgm:t>
        <a:bodyPr/>
        <a:lstStyle/>
        <a:p>
          <a:endParaRPr lang="tr-TR" sz="2800"/>
        </a:p>
      </dgm:t>
    </dgm:pt>
    <dgm:pt modelId="{F1219440-13B6-49F0-8B4D-D3D0C2DCFECE}" type="sibTrans" cxnId="{2D03F0D7-3E43-47A7-9D03-D8165425BFEF}">
      <dgm:prSet/>
      <dgm:spPr/>
      <dgm:t>
        <a:bodyPr/>
        <a:lstStyle/>
        <a:p>
          <a:endParaRPr lang="tr-TR"/>
        </a:p>
      </dgm:t>
    </dgm:pt>
    <dgm:pt modelId="{51B3438C-D8D9-4166-A622-4722B8A93B19}">
      <dgm:prSet phldrT="[Metin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800" dirty="0" err="1"/>
            <a:t>Ashâb</a:t>
          </a:r>
          <a:r>
            <a:rPr lang="tr-TR" sz="2800" dirty="0"/>
            <a:t>-ı </a:t>
          </a:r>
          <a:r>
            <a:rPr lang="tr-TR" sz="2800" dirty="0" err="1"/>
            <a:t>Suffe</a:t>
          </a:r>
          <a:endParaRPr lang="tr-TR" sz="2800" dirty="0"/>
        </a:p>
      </dgm:t>
    </dgm:pt>
    <dgm:pt modelId="{524404DC-457D-4C88-90F4-BA5BE99FB77D}" type="parTrans" cxnId="{98E677E3-2A04-4BCD-96DB-BF0F02246F01}">
      <dgm:prSet custT="1"/>
      <dgm:spPr/>
      <dgm:t>
        <a:bodyPr/>
        <a:lstStyle/>
        <a:p>
          <a:endParaRPr lang="tr-TR" sz="2800"/>
        </a:p>
      </dgm:t>
    </dgm:pt>
    <dgm:pt modelId="{B998BBD1-5A82-46B1-AADB-08AA190DE9C8}" type="sibTrans" cxnId="{98E677E3-2A04-4BCD-96DB-BF0F02246F01}">
      <dgm:prSet/>
      <dgm:spPr/>
      <dgm:t>
        <a:bodyPr/>
        <a:lstStyle/>
        <a:p>
          <a:endParaRPr lang="tr-TR"/>
        </a:p>
      </dgm:t>
    </dgm:pt>
    <dgm:pt modelId="{7CC6E436-36E9-4B46-A492-1C2E4B1E22E6}" type="pres">
      <dgm:prSet presAssocID="{E878EF68-932C-446A-AD75-BFFF0108C6A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801BBE4-9D56-473C-B3F6-46D10E077F31}" type="pres">
      <dgm:prSet presAssocID="{40ACE309-6CD8-4885-9882-6EEE2D6E1E80}" presName="hierRoot1" presStyleCnt="0">
        <dgm:presLayoutVars>
          <dgm:hierBranch val="init"/>
        </dgm:presLayoutVars>
      </dgm:prSet>
      <dgm:spPr/>
    </dgm:pt>
    <dgm:pt modelId="{C692BD9C-2A4C-46CB-B872-02090834A045}" type="pres">
      <dgm:prSet presAssocID="{40ACE309-6CD8-4885-9882-6EEE2D6E1E80}" presName="rootComposite1" presStyleCnt="0"/>
      <dgm:spPr/>
    </dgm:pt>
    <dgm:pt modelId="{B66700BB-A56C-4031-827E-94A82B440256}" type="pres">
      <dgm:prSet presAssocID="{40ACE309-6CD8-4885-9882-6EEE2D6E1E80}" presName="rootText1" presStyleLbl="node0" presStyleIdx="0" presStyleCnt="1" custScaleX="209788">
        <dgm:presLayoutVars>
          <dgm:chPref val="3"/>
        </dgm:presLayoutVars>
      </dgm:prSet>
      <dgm:spPr/>
    </dgm:pt>
    <dgm:pt modelId="{A42C53BD-8D21-4FE9-995E-C6366C6E5AE5}" type="pres">
      <dgm:prSet presAssocID="{40ACE309-6CD8-4885-9882-6EEE2D6E1E80}" presName="rootConnector1" presStyleLbl="node1" presStyleIdx="0" presStyleCnt="0"/>
      <dgm:spPr/>
    </dgm:pt>
    <dgm:pt modelId="{3B8F7DBD-DCD9-4A8A-ADE1-2E06DEB44C94}" type="pres">
      <dgm:prSet presAssocID="{40ACE309-6CD8-4885-9882-6EEE2D6E1E80}" presName="hierChild2" presStyleCnt="0"/>
      <dgm:spPr/>
    </dgm:pt>
    <dgm:pt modelId="{CEED652F-7863-4AB9-B04C-9B998226961A}" type="pres">
      <dgm:prSet presAssocID="{DDE611EF-F918-4CA7-8BD6-481BECAF6179}" presName="Name37" presStyleLbl="parChTrans1D2" presStyleIdx="0" presStyleCnt="3"/>
      <dgm:spPr/>
    </dgm:pt>
    <dgm:pt modelId="{23EEA472-C3F8-482E-B339-E6A0A482D974}" type="pres">
      <dgm:prSet presAssocID="{BBA87228-8250-474C-A70F-1AB03982AD5B}" presName="hierRoot2" presStyleCnt="0">
        <dgm:presLayoutVars>
          <dgm:hierBranch val="init"/>
        </dgm:presLayoutVars>
      </dgm:prSet>
      <dgm:spPr/>
    </dgm:pt>
    <dgm:pt modelId="{42F9ED63-30A8-4DCA-858A-9F72A8B9B6A3}" type="pres">
      <dgm:prSet presAssocID="{BBA87228-8250-474C-A70F-1AB03982AD5B}" presName="rootComposite" presStyleCnt="0"/>
      <dgm:spPr/>
    </dgm:pt>
    <dgm:pt modelId="{21772178-E75D-4923-83AE-FA4F789812E9}" type="pres">
      <dgm:prSet presAssocID="{BBA87228-8250-474C-A70F-1AB03982AD5B}" presName="rootText" presStyleLbl="node2" presStyleIdx="0" presStyleCnt="3">
        <dgm:presLayoutVars>
          <dgm:chPref val="3"/>
        </dgm:presLayoutVars>
      </dgm:prSet>
      <dgm:spPr/>
    </dgm:pt>
    <dgm:pt modelId="{6E5A17ED-47BA-4795-93DA-370EE642A78E}" type="pres">
      <dgm:prSet presAssocID="{BBA87228-8250-474C-A70F-1AB03982AD5B}" presName="rootConnector" presStyleLbl="node2" presStyleIdx="0" presStyleCnt="3"/>
      <dgm:spPr/>
    </dgm:pt>
    <dgm:pt modelId="{57D4A804-F8D8-4694-A8D0-5616A31A0030}" type="pres">
      <dgm:prSet presAssocID="{BBA87228-8250-474C-A70F-1AB03982AD5B}" presName="hierChild4" presStyleCnt="0"/>
      <dgm:spPr/>
    </dgm:pt>
    <dgm:pt modelId="{846AD1AC-80F7-4090-AA97-6EEA2A38491E}" type="pres">
      <dgm:prSet presAssocID="{BBA87228-8250-474C-A70F-1AB03982AD5B}" presName="hierChild5" presStyleCnt="0"/>
      <dgm:spPr/>
    </dgm:pt>
    <dgm:pt modelId="{C80CB5D7-252C-47C5-8806-7AAB40E060A0}" type="pres">
      <dgm:prSet presAssocID="{16E74308-F4D3-4C7C-9675-AB33848A7F4C}" presName="Name37" presStyleLbl="parChTrans1D2" presStyleIdx="1" presStyleCnt="3"/>
      <dgm:spPr/>
    </dgm:pt>
    <dgm:pt modelId="{EBCB620B-7912-42D9-A089-2713DAF91CD7}" type="pres">
      <dgm:prSet presAssocID="{363D958F-3CAB-4B44-9C93-AF55FA0B1868}" presName="hierRoot2" presStyleCnt="0">
        <dgm:presLayoutVars>
          <dgm:hierBranch val="init"/>
        </dgm:presLayoutVars>
      </dgm:prSet>
      <dgm:spPr/>
    </dgm:pt>
    <dgm:pt modelId="{7EFDBC1E-C6C1-4621-96C9-5CA68E8BFC1B}" type="pres">
      <dgm:prSet presAssocID="{363D958F-3CAB-4B44-9C93-AF55FA0B1868}" presName="rootComposite" presStyleCnt="0"/>
      <dgm:spPr/>
    </dgm:pt>
    <dgm:pt modelId="{25CB0005-9CB2-4278-A689-231277384100}" type="pres">
      <dgm:prSet presAssocID="{363D958F-3CAB-4B44-9C93-AF55FA0B1868}" presName="rootText" presStyleLbl="node2" presStyleIdx="1" presStyleCnt="3">
        <dgm:presLayoutVars>
          <dgm:chPref val="3"/>
        </dgm:presLayoutVars>
      </dgm:prSet>
      <dgm:spPr/>
    </dgm:pt>
    <dgm:pt modelId="{A692D793-71AF-4150-9961-C02757495334}" type="pres">
      <dgm:prSet presAssocID="{363D958F-3CAB-4B44-9C93-AF55FA0B1868}" presName="rootConnector" presStyleLbl="node2" presStyleIdx="1" presStyleCnt="3"/>
      <dgm:spPr/>
    </dgm:pt>
    <dgm:pt modelId="{B6184B57-49B2-4783-8C9D-072185EA7FBA}" type="pres">
      <dgm:prSet presAssocID="{363D958F-3CAB-4B44-9C93-AF55FA0B1868}" presName="hierChild4" presStyleCnt="0"/>
      <dgm:spPr/>
    </dgm:pt>
    <dgm:pt modelId="{15FF3A46-F540-4487-B7E9-A4BD34FD66EF}" type="pres">
      <dgm:prSet presAssocID="{363D958F-3CAB-4B44-9C93-AF55FA0B1868}" presName="hierChild5" presStyleCnt="0"/>
      <dgm:spPr/>
    </dgm:pt>
    <dgm:pt modelId="{2D85A31C-958F-43B9-899A-D7C13A15AA72}" type="pres">
      <dgm:prSet presAssocID="{524404DC-457D-4C88-90F4-BA5BE99FB77D}" presName="Name37" presStyleLbl="parChTrans1D2" presStyleIdx="2" presStyleCnt="3"/>
      <dgm:spPr/>
    </dgm:pt>
    <dgm:pt modelId="{872D3C28-DFC4-409A-B9FE-D6C5250473D7}" type="pres">
      <dgm:prSet presAssocID="{51B3438C-D8D9-4166-A622-4722B8A93B19}" presName="hierRoot2" presStyleCnt="0">
        <dgm:presLayoutVars>
          <dgm:hierBranch val="init"/>
        </dgm:presLayoutVars>
      </dgm:prSet>
      <dgm:spPr/>
    </dgm:pt>
    <dgm:pt modelId="{E4E63E94-E85E-44E0-8F13-2A63778AC4C4}" type="pres">
      <dgm:prSet presAssocID="{51B3438C-D8D9-4166-A622-4722B8A93B19}" presName="rootComposite" presStyleCnt="0"/>
      <dgm:spPr/>
    </dgm:pt>
    <dgm:pt modelId="{9098CB84-4793-4750-8186-7858E1F6BE12}" type="pres">
      <dgm:prSet presAssocID="{51B3438C-D8D9-4166-A622-4722B8A93B19}" presName="rootText" presStyleLbl="node2" presStyleIdx="2" presStyleCnt="3">
        <dgm:presLayoutVars>
          <dgm:chPref val="3"/>
        </dgm:presLayoutVars>
      </dgm:prSet>
      <dgm:spPr/>
    </dgm:pt>
    <dgm:pt modelId="{C99D512B-AE69-48EF-81B2-A2947001FA56}" type="pres">
      <dgm:prSet presAssocID="{51B3438C-D8D9-4166-A622-4722B8A93B19}" presName="rootConnector" presStyleLbl="node2" presStyleIdx="2" presStyleCnt="3"/>
      <dgm:spPr/>
    </dgm:pt>
    <dgm:pt modelId="{E08BF14C-38A4-4C65-92CB-D6CC9DBD67DB}" type="pres">
      <dgm:prSet presAssocID="{51B3438C-D8D9-4166-A622-4722B8A93B19}" presName="hierChild4" presStyleCnt="0"/>
      <dgm:spPr/>
    </dgm:pt>
    <dgm:pt modelId="{38960B0A-B438-4B67-AA8C-8D7AD5E18C40}" type="pres">
      <dgm:prSet presAssocID="{51B3438C-D8D9-4166-A622-4722B8A93B19}" presName="hierChild5" presStyleCnt="0"/>
      <dgm:spPr/>
    </dgm:pt>
    <dgm:pt modelId="{3C6CEA68-6402-4A14-AAF7-06793B091C1D}" type="pres">
      <dgm:prSet presAssocID="{40ACE309-6CD8-4885-9882-6EEE2D6E1E80}" presName="hierChild3" presStyleCnt="0"/>
      <dgm:spPr/>
    </dgm:pt>
  </dgm:ptLst>
  <dgm:cxnLst>
    <dgm:cxn modelId="{D945D416-A230-494D-B987-4CF93D4DA3D4}" srcId="{40ACE309-6CD8-4885-9882-6EEE2D6E1E80}" destId="{BBA87228-8250-474C-A70F-1AB03982AD5B}" srcOrd="0" destOrd="0" parTransId="{DDE611EF-F918-4CA7-8BD6-481BECAF6179}" sibTransId="{34201091-D9E3-4D84-A41F-086C96B5986B}"/>
    <dgm:cxn modelId="{3858E816-036D-4739-A829-A3A85431FA58}" type="presOf" srcId="{51B3438C-D8D9-4166-A622-4722B8A93B19}" destId="{9098CB84-4793-4750-8186-7858E1F6BE12}" srcOrd="0" destOrd="0" presId="urn:microsoft.com/office/officeart/2005/8/layout/orgChart1"/>
    <dgm:cxn modelId="{A7F51E2F-DBF5-45E7-AC16-6877582AAF64}" type="presOf" srcId="{16E74308-F4D3-4C7C-9675-AB33848A7F4C}" destId="{C80CB5D7-252C-47C5-8806-7AAB40E060A0}" srcOrd="0" destOrd="0" presId="urn:microsoft.com/office/officeart/2005/8/layout/orgChart1"/>
    <dgm:cxn modelId="{9594336B-43DB-4F53-8B05-C7F54C25496E}" type="presOf" srcId="{363D958F-3CAB-4B44-9C93-AF55FA0B1868}" destId="{25CB0005-9CB2-4278-A689-231277384100}" srcOrd="0" destOrd="0" presId="urn:microsoft.com/office/officeart/2005/8/layout/orgChart1"/>
    <dgm:cxn modelId="{CA6CC56C-2C0B-4637-BBCD-5C12F910597E}" type="presOf" srcId="{363D958F-3CAB-4B44-9C93-AF55FA0B1868}" destId="{A692D793-71AF-4150-9961-C02757495334}" srcOrd="1" destOrd="0" presId="urn:microsoft.com/office/officeart/2005/8/layout/orgChart1"/>
    <dgm:cxn modelId="{5B092451-6A25-483A-9FB6-05C09857DDCF}" type="presOf" srcId="{E878EF68-932C-446A-AD75-BFFF0108C6A5}" destId="{7CC6E436-36E9-4B46-A492-1C2E4B1E22E6}" srcOrd="0" destOrd="0" presId="urn:microsoft.com/office/officeart/2005/8/layout/orgChart1"/>
    <dgm:cxn modelId="{FC438874-CD86-4C83-9844-F61C9E612421}" type="presOf" srcId="{DDE611EF-F918-4CA7-8BD6-481BECAF6179}" destId="{CEED652F-7863-4AB9-B04C-9B998226961A}" srcOrd="0" destOrd="0" presId="urn:microsoft.com/office/officeart/2005/8/layout/orgChart1"/>
    <dgm:cxn modelId="{CB208393-9460-4A45-B14A-27FEA8C9C3D5}" type="presOf" srcId="{BBA87228-8250-474C-A70F-1AB03982AD5B}" destId="{21772178-E75D-4923-83AE-FA4F789812E9}" srcOrd="0" destOrd="0" presId="urn:microsoft.com/office/officeart/2005/8/layout/orgChart1"/>
    <dgm:cxn modelId="{BF640995-FF5B-41F7-B4AE-4C53422964E2}" type="presOf" srcId="{524404DC-457D-4C88-90F4-BA5BE99FB77D}" destId="{2D85A31C-958F-43B9-899A-D7C13A15AA72}" srcOrd="0" destOrd="0" presId="urn:microsoft.com/office/officeart/2005/8/layout/orgChart1"/>
    <dgm:cxn modelId="{AEF6B7BE-5490-4624-AE2F-A901C16A4EBA}" type="presOf" srcId="{40ACE309-6CD8-4885-9882-6EEE2D6E1E80}" destId="{B66700BB-A56C-4031-827E-94A82B440256}" srcOrd="0" destOrd="0" presId="urn:microsoft.com/office/officeart/2005/8/layout/orgChart1"/>
    <dgm:cxn modelId="{F572EECB-C5A0-4DD6-9898-4A7B60570AF9}" type="presOf" srcId="{51B3438C-D8D9-4166-A622-4722B8A93B19}" destId="{C99D512B-AE69-48EF-81B2-A2947001FA56}" srcOrd="1" destOrd="0" presId="urn:microsoft.com/office/officeart/2005/8/layout/orgChart1"/>
    <dgm:cxn modelId="{2D03F0D7-3E43-47A7-9D03-D8165425BFEF}" srcId="{40ACE309-6CD8-4885-9882-6EEE2D6E1E80}" destId="{363D958F-3CAB-4B44-9C93-AF55FA0B1868}" srcOrd="1" destOrd="0" parTransId="{16E74308-F4D3-4C7C-9675-AB33848A7F4C}" sibTransId="{F1219440-13B6-49F0-8B4D-D3D0C2DCFECE}"/>
    <dgm:cxn modelId="{3A514AE1-0513-4DC9-8AA9-8900A474AA03}" srcId="{E878EF68-932C-446A-AD75-BFFF0108C6A5}" destId="{40ACE309-6CD8-4885-9882-6EEE2D6E1E80}" srcOrd="0" destOrd="0" parTransId="{B2DBF696-5305-44FF-A4AB-D84EBBC0903A}" sibTransId="{AA042396-3BDD-4516-90EC-0496656607FA}"/>
    <dgm:cxn modelId="{18DD1CE3-EC28-4A1A-B0EB-2B2A93BA0B3C}" type="presOf" srcId="{40ACE309-6CD8-4885-9882-6EEE2D6E1E80}" destId="{A42C53BD-8D21-4FE9-995E-C6366C6E5AE5}" srcOrd="1" destOrd="0" presId="urn:microsoft.com/office/officeart/2005/8/layout/orgChart1"/>
    <dgm:cxn modelId="{98E677E3-2A04-4BCD-96DB-BF0F02246F01}" srcId="{40ACE309-6CD8-4885-9882-6EEE2D6E1E80}" destId="{51B3438C-D8D9-4166-A622-4722B8A93B19}" srcOrd="2" destOrd="0" parTransId="{524404DC-457D-4C88-90F4-BA5BE99FB77D}" sibTransId="{B998BBD1-5A82-46B1-AADB-08AA190DE9C8}"/>
    <dgm:cxn modelId="{926878E3-D0D2-49A0-BD97-D38B50F99B8A}" type="presOf" srcId="{BBA87228-8250-474C-A70F-1AB03982AD5B}" destId="{6E5A17ED-47BA-4795-93DA-370EE642A78E}" srcOrd="1" destOrd="0" presId="urn:microsoft.com/office/officeart/2005/8/layout/orgChart1"/>
    <dgm:cxn modelId="{F11E9096-6B53-41C5-BC50-607350E24FBA}" type="presParOf" srcId="{7CC6E436-36E9-4B46-A492-1C2E4B1E22E6}" destId="{B801BBE4-9D56-473C-B3F6-46D10E077F31}" srcOrd="0" destOrd="0" presId="urn:microsoft.com/office/officeart/2005/8/layout/orgChart1"/>
    <dgm:cxn modelId="{C8FB687B-FA5B-4264-A768-F24D6AEB843C}" type="presParOf" srcId="{B801BBE4-9D56-473C-B3F6-46D10E077F31}" destId="{C692BD9C-2A4C-46CB-B872-02090834A045}" srcOrd="0" destOrd="0" presId="urn:microsoft.com/office/officeart/2005/8/layout/orgChart1"/>
    <dgm:cxn modelId="{D570CE98-F56B-4481-B351-AFEEEEBC1321}" type="presParOf" srcId="{C692BD9C-2A4C-46CB-B872-02090834A045}" destId="{B66700BB-A56C-4031-827E-94A82B440256}" srcOrd="0" destOrd="0" presId="urn:microsoft.com/office/officeart/2005/8/layout/orgChart1"/>
    <dgm:cxn modelId="{E92D0D0B-9E1F-4833-8D77-FE08CE4B4CA3}" type="presParOf" srcId="{C692BD9C-2A4C-46CB-B872-02090834A045}" destId="{A42C53BD-8D21-4FE9-995E-C6366C6E5AE5}" srcOrd="1" destOrd="0" presId="urn:microsoft.com/office/officeart/2005/8/layout/orgChart1"/>
    <dgm:cxn modelId="{949EFABC-612C-4DDB-BF8F-C6B64C438AB4}" type="presParOf" srcId="{B801BBE4-9D56-473C-B3F6-46D10E077F31}" destId="{3B8F7DBD-DCD9-4A8A-ADE1-2E06DEB44C94}" srcOrd="1" destOrd="0" presId="urn:microsoft.com/office/officeart/2005/8/layout/orgChart1"/>
    <dgm:cxn modelId="{38D8805A-BD2A-42E7-B870-D78AE1E73F59}" type="presParOf" srcId="{3B8F7DBD-DCD9-4A8A-ADE1-2E06DEB44C94}" destId="{CEED652F-7863-4AB9-B04C-9B998226961A}" srcOrd="0" destOrd="0" presId="urn:microsoft.com/office/officeart/2005/8/layout/orgChart1"/>
    <dgm:cxn modelId="{098E8920-474F-4F3D-B152-4ACB2E26624B}" type="presParOf" srcId="{3B8F7DBD-DCD9-4A8A-ADE1-2E06DEB44C94}" destId="{23EEA472-C3F8-482E-B339-E6A0A482D974}" srcOrd="1" destOrd="0" presId="urn:microsoft.com/office/officeart/2005/8/layout/orgChart1"/>
    <dgm:cxn modelId="{644EEA4B-6779-491F-91AE-3A251525159F}" type="presParOf" srcId="{23EEA472-C3F8-482E-B339-E6A0A482D974}" destId="{42F9ED63-30A8-4DCA-858A-9F72A8B9B6A3}" srcOrd="0" destOrd="0" presId="urn:microsoft.com/office/officeart/2005/8/layout/orgChart1"/>
    <dgm:cxn modelId="{CDF1AAF3-F287-4152-AA0B-41DE329C4090}" type="presParOf" srcId="{42F9ED63-30A8-4DCA-858A-9F72A8B9B6A3}" destId="{21772178-E75D-4923-83AE-FA4F789812E9}" srcOrd="0" destOrd="0" presId="urn:microsoft.com/office/officeart/2005/8/layout/orgChart1"/>
    <dgm:cxn modelId="{4B942346-0BBE-4B8A-B8E6-2E8D07FDEC7F}" type="presParOf" srcId="{42F9ED63-30A8-4DCA-858A-9F72A8B9B6A3}" destId="{6E5A17ED-47BA-4795-93DA-370EE642A78E}" srcOrd="1" destOrd="0" presId="urn:microsoft.com/office/officeart/2005/8/layout/orgChart1"/>
    <dgm:cxn modelId="{4E60BB53-7654-4D8D-8B54-E465CF81BA75}" type="presParOf" srcId="{23EEA472-C3F8-482E-B339-E6A0A482D974}" destId="{57D4A804-F8D8-4694-A8D0-5616A31A0030}" srcOrd="1" destOrd="0" presId="urn:microsoft.com/office/officeart/2005/8/layout/orgChart1"/>
    <dgm:cxn modelId="{95422DE3-1668-42B7-BF60-99263CB2A1E1}" type="presParOf" srcId="{23EEA472-C3F8-482E-B339-E6A0A482D974}" destId="{846AD1AC-80F7-4090-AA97-6EEA2A38491E}" srcOrd="2" destOrd="0" presId="urn:microsoft.com/office/officeart/2005/8/layout/orgChart1"/>
    <dgm:cxn modelId="{08957BA2-A271-4A3C-90D0-DDE5104A428A}" type="presParOf" srcId="{3B8F7DBD-DCD9-4A8A-ADE1-2E06DEB44C94}" destId="{C80CB5D7-252C-47C5-8806-7AAB40E060A0}" srcOrd="2" destOrd="0" presId="urn:microsoft.com/office/officeart/2005/8/layout/orgChart1"/>
    <dgm:cxn modelId="{7959CCB3-16B2-4E94-B126-49884BC0E4EB}" type="presParOf" srcId="{3B8F7DBD-DCD9-4A8A-ADE1-2E06DEB44C94}" destId="{EBCB620B-7912-42D9-A089-2713DAF91CD7}" srcOrd="3" destOrd="0" presId="urn:microsoft.com/office/officeart/2005/8/layout/orgChart1"/>
    <dgm:cxn modelId="{378B485E-1FE6-4493-9774-250DAA8A0B2F}" type="presParOf" srcId="{EBCB620B-7912-42D9-A089-2713DAF91CD7}" destId="{7EFDBC1E-C6C1-4621-96C9-5CA68E8BFC1B}" srcOrd="0" destOrd="0" presId="urn:microsoft.com/office/officeart/2005/8/layout/orgChart1"/>
    <dgm:cxn modelId="{6D84A90F-E750-4121-A76F-33F190D47937}" type="presParOf" srcId="{7EFDBC1E-C6C1-4621-96C9-5CA68E8BFC1B}" destId="{25CB0005-9CB2-4278-A689-231277384100}" srcOrd="0" destOrd="0" presId="urn:microsoft.com/office/officeart/2005/8/layout/orgChart1"/>
    <dgm:cxn modelId="{40316CAB-8AF9-43CC-9A7D-AEA2E8A4B781}" type="presParOf" srcId="{7EFDBC1E-C6C1-4621-96C9-5CA68E8BFC1B}" destId="{A692D793-71AF-4150-9961-C02757495334}" srcOrd="1" destOrd="0" presId="urn:microsoft.com/office/officeart/2005/8/layout/orgChart1"/>
    <dgm:cxn modelId="{B2A35A0B-EFB2-4229-A598-84D2400B5C1B}" type="presParOf" srcId="{EBCB620B-7912-42D9-A089-2713DAF91CD7}" destId="{B6184B57-49B2-4783-8C9D-072185EA7FBA}" srcOrd="1" destOrd="0" presId="urn:microsoft.com/office/officeart/2005/8/layout/orgChart1"/>
    <dgm:cxn modelId="{EE243DEB-C676-42C0-93E6-778AE5FAA735}" type="presParOf" srcId="{EBCB620B-7912-42D9-A089-2713DAF91CD7}" destId="{15FF3A46-F540-4487-B7E9-A4BD34FD66EF}" srcOrd="2" destOrd="0" presId="urn:microsoft.com/office/officeart/2005/8/layout/orgChart1"/>
    <dgm:cxn modelId="{4286E134-046B-4D18-A902-8B1A6F2BE5E0}" type="presParOf" srcId="{3B8F7DBD-DCD9-4A8A-ADE1-2E06DEB44C94}" destId="{2D85A31C-958F-43B9-899A-D7C13A15AA72}" srcOrd="4" destOrd="0" presId="urn:microsoft.com/office/officeart/2005/8/layout/orgChart1"/>
    <dgm:cxn modelId="{032E23B3-E89C-46F7-8411-F5E0230E1A85}" type="presParOf" srcId="{3B8F7DBD-DCD9-4A8A-ADE1-2E06DEB44C94}" destId="{872D3C28-DFC4-409A-B9FE-D6C5250473D7}" srcOrd="5" destOrd="0" presId="urn:microsoft.com/office/officeart/2005/8/layout/orgChart1"/>
    <dgm:cxn modelId="{CD769051-C563-490D-A8F6-F6B510985911}" type="presParOf" srcId="{872D3C28-DFC4-409A-B9FE-D6C5250473D7}" destId="{E4E63E94-E85E-44E0-8F13-2A63778AC4C4}" srcOrd="0" destOrd="0" presId="urn:microsoft.com/office/officeart/2005/8/layout/orgChart1"/>
    <dgm:cxn modelId="{672C383F-420D-4F8D-A4E5-08972323F8E9}" type="presParOf" srcId="{E4E63E94-E85E-44E0-8F13-2A63778AC4C4}" destId="{9098CB84-4793-4750-8186-7858E1F6BE12}" srcOrd="0" destOrd="0" presId="urn:microsoft.com/office/officeart/2005/8/layout/orgChart1"/>
    <dgm:cxn modelId="{F89D9E72-1B46-4775-9DAE-4EDB2C20ACE2}" type="presParOf" srcId="{E4E63E94-E85E-44E0-8F13-2A63778AC4C4}" destId="{C99D512B-AE69-48EF-81B2-A2947001FA56}" srcOrd="1" destOrd="0" presId="urn:microsoft.com/office/officeart/2005/8/layout/orgChart1"/>
    <dgm:cxn modelId="{88091487-B5B5-40A7-88EA-08CF134038FC}" type="presParOf" srcId="{872D3C28-DFC4-409A-B9FE-D6C5250473D7}" destId="{E08BF14C-38A4-4C65-92CB-D6CC9DBD67DB}" srcOrd="1" destOrd="0" presId="urn:microsoft.com/office/officeart/2005/8/layout/orgChart1"/>
    <dgm:cxn modelId="{1BA205D7-12FD-4B9F-ADDF-199E2B5AD8DF}" type="presParOf" srcId="{872D3C28-DFC4-409A-B9FE-D6C5250473D7}" destId="{38960B0A-B438-4B67-AA8C-8D7AD5E18C40}" srcOrd="2" destOrd="0" presId="urn:microsoft.com/office/officeart/2005/8/layout/orgChart1"/>
    <dgm:cxn modelId="{98765AAC-E24F-46FB-874D-F7411EB92B99}" type="presParOf" srcId="{B801BBE4-9D56-473C-B3F6-46D10E077F31}" destId="{3C6CEA68-6402-4A14-AAF7-06793B091C1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5A31C-958F-43B9-899A-D7C13A15AA72}">
      <dsp:nvSpPr>
        <dsp:cNvPr id="0" name=""/>
        <dsp:cNvSpPr/>
      </dsp:nvSpPr>
      <dsp:spPr>
        <a:xfrm>
          <a:off x="6096000" y="3054734"/>
          <a:ext cx="4312964" cy="748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265"/>
              </a:lnTo>
              <a:lnTo>
                <a:pt x="4312964" y="374265"/>
              </a:lnTo>
              <a:lnTo>
                <a:pt x="4312964" y="748531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0CB5D7-252C-47C5-8806-7AAB40E060A0}">
      <dsp:nvSpPr>
        <dsp:cNvPr id="0" name=""/>
        <dsp:cNvSpPr/>
      </dsp:nvSpPr>
      <dsp:spPr>
        <a:xfrm>
          <a:off x="6050280" y="3054734"/>
          <a:ext cx="91440" cy="7485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8531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ED652F-7863-4AB9-B04C-9B998226961A}">
      <dsp:nvSpPr>
        <dsp:cNvPr id="0" name=""/>
        <dsp:cNvSpPr/>
      </dsp:nvSpPr>
      <dsp:spPr>
        <a:xfrm>
          <a:off x="1783035" y="3054734"/>
          <a:ext cx="4312964" cy="748531"/>
        </a:xfrm>
        <a:custGeom>
          <a:avLst/>
          <a:gdLst/>
          <a:ahLst/>
          <a:cxnLst/>
          <a:rect l="0" t="0" r="0" b="0"/>
          <a:pathLst>
            <a:path>
              <a:moveTo>
                <a:pt x="4312964" y="0"/>
              </a:moveTo>
              <a:lnTo>
                <a:pt x="4312964" y="374265"/>
              </a:lnTo>
              <a:lnTo>
                <a:pt x="0" y="374265"/>
              </a:lnTo>
              <a:lnTo>
                <a:pt x="0" y="748531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6700BB-A56C-4031-827E-94A82B440256}">
      <dsp:nvSpPr>
        <dsp:cNvPr id="0" name=""/>
        <dsp:cNvSpPr/>
      </dsp:nvSpPr>
      <dsp:spPr>
        <a:xfrm>
          <a:off x="2357123" y="1272517"/>
          <a:ext cx="7477753" cy="17822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400" kern="1200" dirty="0"/>
            <a:t>İslam dini bilginin paylaşılmasını emreder</a:t>
          </a:r>
        </a:p>
      </dsp:txBody>
      <dsp:txXfrm>
        <a:off x="2357123" y="1272517"/>
        <a:ext cx="7477753" cy="1782216"/>
      </dsp:txXfrm>
    </dsp:sp>
    <dsp:sp modelId="{21772178-E75D-4923-83AE-FA4F789812E9}">
      <dsp:nvSpPr>
        <dsp:cNvPr id="0" name=""/>
        <dsp:cNvSpPr/>
      </dsp:nvSpPr>
      <dsp:spPr>
        <a:xfrm>
          <a:off x="818" y="3803265"/>
          <a:ext cx="3564433" cy="17822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 err="1"/>
            <a:t>Dâru’l-Erkam</a:t>
          </a:r>
          <a:endParaRPr lang="tr-TR" sz="2800" kern="1200" dirty="0"/>
        </a:p>
      </dsp:txBody>
      <dsp:txXfrm>
        <a:off x="818" y="3803265"/>
        <a:ext cx="3564433" cy="1782216"/>
      </dsp:txXfrm>
    </dsp:sp>
    <dsp:sp modelId="{25CB0005-9CB2-4278-A689-231277384100}">
      <dsp:nvSpPr>
        <dsp:cNvPr id="0" name=""/>
        <dsp:cNvSpPr/>
      </dsp:nvSpPr>
      <dsp:spPr>
        <a:xfrm>
          <a:off x="4313783" y="3803265"/>
          <a:ext cx="3564433" cy="17822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 err="1"/>
            <a:t>Dâru’l-Kurra</a:t>
          </a:r>
          <a:r>
            <a:rPr lang="tr-TR" sz="2800" kern="1200" dirty="0"/>
            <a:t>’ Okulu</a:t>
          </a:r>
        </a:p>
      </dsp:txBody>
      <dsp:txXfrm>
        <a:off x="4313783" y="3803265"/>
        <a:ext cx="3564433" cy="1782216"/>
      </dsp:txXfrm>
    </dsp:sp>
    <dsp:sp modelId="{9098CB84-4793-4750-8186-7858E1F6BE12}">
      <dsp:nvSpPr>
        <dsp:cNvPr id="0" name=""/>
        <dsp:cNvSpPr/>
      </dsp:nvSpPr>
      <dsp:spPr>
        <a:xfrm>
          <a:off x="8626747" y="3803265"/>
          <a:ext cx="3564433" cy="17822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800" kern="1200" dirty="0" err="1"/>
            <a:t>Ashâb</a:t>
          </a:r>
          <a:r>
            <a:rPr lang="tr-TR" sz="2800" kern="1200" dirty="0"/>
            <a:t>-ı </a:t>
          </a:r>
          <a:r>
            <a:rPr lang="tr-TR" sz="2800" kern="1200" dirty="0" err="1"/>
            <a:t>Suffe</a:t>
          </a:r>
          <a:endParaRPr lang="tr-TR" sz="2800" kern="1200" dirty="0"/>
        </a:p>
      </dsp:txBody>
      <dsp:txXfrm>
        <a:off x="8626747" y="3803265"/>
        <a:ext cx="3564433" cy="1782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85490-303C-4848-B73A-065CB946B99C}" type="datetimeFigureOut">
              <a:rPr lang="tr-TR" smtClean="0"/>
              <a:t>7.12.2020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FA7D9-4703-429B-B8BF-4F5A2B34CD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75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FA7D9-4703-429B-B8BF-4F5A2B34CDAA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2547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7.12.2020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142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7.12.2020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000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7.12.2020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13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7.12.2020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262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7.12.2020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094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7.12.2020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159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7.12.2020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54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7.12.2020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61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7.12.2020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20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7.12.2020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4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7.12.2020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52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7.12.2020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491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7BD76EB9-AEDE-4254-95DC-4B9CCBD2D8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-101599" y="3083560"/>
            <a:ext cx="12191999" cy="1475013"/>
          </a:xfrm>
        </p:spPr>
        <p:txBody>
          <a:bodyPr>
            <a:noAutofit/>
          </a:bodyPr>
          <a:lstStyle/>
          <a:p>
            <a:pPr algn="ctr"/>
            <a:r>
              <a:rPr lang="tr-TR" sz="8000" cap="none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PEYGAMBERİMİZİN </a:t>
            </a:r>
            <a:br>
              <a:rPr lang="tr-TR" sz="8000" cap="none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tr-TR" sz="8000" cap="none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TALİM GÖREVİ</a:t>
            </a:r>
          </a:p>
        </p:txBody>
      </p:sp>
    </p:spTree>
    <p:extLst>
      <p:ext uri="{BB962C8B-B14F-4D97-AF65-F5344CB8AC3E}">
        <p14:creationId xmlns:p14="http://schemas.microsoft.com/office/powerpoint/2010/main" val="32248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20F2F66-3A54-4A5F-B500-5AED414505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77FA4529-1E15-499F-8B11-75B47D8AC7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456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84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87978D80-45AE-4425-B1C7-408B643AD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ilim öğrenmek her ile ilgili görsel sonucu">
            <a:extLst>
              <a:ext uri="{FF2B5EF4-FFF2-40B4-BE49-F238E27FC236}">
                <a16:creationId xmlns:a16="http://schemas.microsoft.com/office/drawing/2014/main" id="{28CFEC7D-8067-413E-891B-7FD3881D61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60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44FF47F1-4066-4BA1-8DE9-0D609CEF8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Yuvarlatılmış Dikdörtgen 2">
            <a:extLst>
              <a:ext uri="{FF2B5EF4-FFF2-40B4-BE49-F238E27FC236}">
                <a16:creationId xmlns:a16="http://schemas.microsoft.com/office/drawing/2014/main" id="{D1E1BDD0-7863-4A78-AA4C-1CF4A92D7B05}"/>
              </a:ext>
            </a:extLst>
          </p:cNvPr>
          <p:cNvSpPr/>
          <p:nvPr/>
        </p:nvSpPr>
        <p:spPr>
          <a:xfrm>
            <a:off x="2336800" y="2042160"/>
            <a:ext cx="7518400" cy="277368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/>
              <a:t>Peygamber Efendimiz (</a:t>
            </a:r>
            <a:r>
              <a:rPr lang="tr-TR" sz="4000" dirty="0" err="1"/>
              <a:t>s.a.v</a:t>
            </a:r>
            <a:r>
              <a:rPr lang="tr-TR" sz="4000" dirty="0"/>
              <a:t>.) kadın erkek ayrımı yapmamış, kadınların eğitim ve öğretimi için de özel bir gün tahsis etmiştir.</a:t>
            </a:r>
          </a:p>
        </p:txBody>
      </p:sp>
    </p:spTree>
    <p:extLst>
      <p:ext uri="{BB962C8B-B14F-4D97-AF65-F5344CB8AC3E}">
        <p14:creationId xmlns:p14="http://schemas.microsoft.com/office/powerpoint/2010/main" val="192187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6648A604-FB82-48AB-892B-6FA3894D7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CED5464-00A6-4390-AA04-1BDD5D6804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000" y="731520"/>
            <a:ext cx="6858000" cy="588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9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9DE41C5F-6F7D-4C8D-A219-85336BBD3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41C17344-AEAA-46FE-B581-DF8DA6C39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3912"/>
            <a:ext cx="12192000" cy="5210175"/>
          </a:xfrm>
          <a:prstGeom prst="rect">
            <a:avLst/>
          </a:prstGeom>
        </p:spPr>
      </p:pic>
      <p:sp>
        <p:nvSpPr>
          <p:cNvPr id="3" name="Yuvarlatılmış Dikdörtgen 2">
            <a:extLst>
              <a:ext uri="{FF2B5EF4-FFF2-40B4-BE49-F238E27FC236}">
                <a16:creationId xmlns:a16="http://schemas.microsoft.com/office/drawing/2014/main" id="{ABECD9AC-2273-49F0-871D-95D46EFB774C}"/>
              </a:ext>
            </a:extLst>
          </p:cNvPr>
          <p:cNvSpPr/>
          <p:nvPr/>
        </p:nvSpPr>
        <p:spPr>
          <a:xfrm>
            <a:off x="3068319" y="2538900"/>
            <a:ext cx="5715001" cy="261222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/>
              <a:t>Müşriklerden dahi ilim öğrenilebilir. Bedir bunun en büyük delilidir.</a:t>
            </a:r>
          </a:p>
        </p:txBody>
      </p:sp>
    </p:spTree>
    <p:extLst>
      <p:ext uri="{BB962C8B-B14F-4D97-AF65-F5344CB8AC3E}">
        <p14:creationId xmlns:p14="http://schemas.microsoft.com/office/powerpoint/2010/main" val="17555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B86A2D53-5E28-4785-BED2-239C01FC7B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Yuvarlatılmış Dikdörtgen 2">
            <a:extLst>
              <a:ext uri="{FF2B5EF4-FFF2-40B4-BE49-F238E27FC236}">
                <a16:creationId xmlns:a16="http://schemas.microsoft.com/office/drawing/2014/main" id="{9E76FEFF-3ABB-473D-82C9-C7B49B79471E}"/>
              </a:ext>
            </a:extLst>
          </p:cNvPr>
          <p:cNvSpPr/>
          <p:nvPr/>
        </p:nvSpPr>
        <p:spPr>
          <a:xfrm>
            <a:off x="1717040" y="1518936"/>
            <a:ext cx="8493760" cy="1493487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>
                <a:solidFill>
                  <a:schemeClr val="tx1"/>
                </a:solidFill>
              </a:rPr>
              <a:t>Sadece İslami ilimler değil diğerlerine de teşvik var…</a:t>
            </a:r>
          </a:p>
        </p:txBody>
      </p:sp>
      <p:sp>
        <p:nvSpPr>
          <p:cNvPr id="7" name="Yuvarlatılmış Dikdörtgen 2">
            <a:extLst>
              <a:ext uri="{FF2B5EF4-FFF2-40B4-BE49-F238E27FC236}">
                <a16:creationId xmlns:a16="http://schemas.microsoft.com/office/drawing/2014/main" id="{963B27A1-47BB-4D15-9E2D-FD3344E9D016}"/>
              </a:ext>
            </a:extLst>
          </p:cNvPr>
          <p:cNvSpPr/>
          <p:nvPr/>
        </p:nvSpPr>
        <p:spPr>
          <a:xfrm>
            <a:off x="1717040" y="3784615"/>
            <a:ext cx="8493760" cy="1493487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>
                <a:solidFill>
                  <a:schemeClr val="tx1"/>
                </a:solidFill>
              </a:rPr>
              <a:t>Peygamber Efendimiz (</a:t>
            </a:r>
            <a:r>
              <a:rPr lang="tr-TR" sz="3600" dirty="0" err="1">
                <a:solidFill>
                  <a:schemeClr val="tx1"/>
                </a:solidFill>
              </a:rPr>
              <a:t>s.a.v</a:t>
            </a:r>
            <a:r>
              <a:rPr lang="tr-TR" sz="3600" dirty="0">
                <a:solidFill>
                  <a:schemeClr val="tx1"/>
                </a:solidFill>
              </a:rPr>
              <a:t>) </a:t>
            </a:r>
            <a:r>
              <a:rPr lang="tr-TR" sz="3600" dirty="0" err="1">
                <a:solidFill>
                  <a:schemeClr val="tx1"/>
                </a:solidFill>
              </a:rPr>
              <a:t>Zeyd</a:t>
            </a:r>
            <a:r>
              <a:rPr lang="tr-TR" sz="3600" dirty="0">
                <a:solidFill>
                  <a:schemeClr val="tx1"/>
                </a:solidFill>
              </a:rPr>
              <a:t> b. Sabit’e Süryanice öğrenmesini telkin etmiştir.</a:t>
            </a:r>
          </a:p>
        </p:txBody>
      </p:sp>
    </p:spTree>
    <p:extLst>
      <p:ext uri="{BB962C8B-B14F-4D97-AF65-F5344CB8AC3E}">
        <p14:creationId xmlns:p14="http://schemas.microsoft.com/office/powerpoint/2010/main" val="132737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4BC5F8FC-8867-4E15-A391-C0CB520D7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111CD179-3FE7-49D9-81E2-B1145783FC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679" y="2661920"/>
            <a:ext cx="5994401" cy="3606800"/>
          </a:xfrm>
          <a:prstGeom prst="rect">
            <a:avLst/>
          </a:prstGeom>
        </p:spPr>
      </p:pic>
      <p:sp>
        <p:nvSpPr>
          <p:cNvPr id="5" name="Yuvarlatılmış Dikdörtgen 2">
            <a:extLst>
              <a:ext uri="{FF2B5EF4-FFF2-40B4-BE49-F238E27FC236}">
                <a16:creationId xmlns:a16="http://schemas.microsoft.com/office/drawing/2014/main" id="{2DB1D3B9-AEE9-4B9A-852C-FEE38377E540}"/>
              </a:ext>
            </a:extLst>
          </p:cNvPr>
          <p:cNvSpPr/>
          <p:nvPr/>
        </p:nvSpPr>
        <p:spPr>
          <a:xfrm>
            <a:off x="6517640" y="2763520"/>
            <a:ext cx="5537200" cy="360680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4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وَقُلِ الْحَمْدُ لِلّٰهِ الَّذ۪ي لَمْ يَتَّخِذْ وَلَداً وَلَمْ يَكُنْ لَهُ شَر۪يكٌ فِي الْمُلْكِ وَلَمْ يَكُنْ لَهُ وَلِيٌّ مِنَ الذُّلِّ وَكَبِّرْهُ تَكْب۪يراً ﴿١١١﴾ </a:t>
            </a:r>
            <a:endParaRPr lang="tr-TR" sz="44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7" name="Yuvarlatılmış Dikdörtgen 2">
            <a:extLst>
              <a:ext uri="{FF2B5EF4-FFF2-40B4-BE49-F238E27FC236}">
                <a16:creationId xmlns:a16="http://schemas.microsoft.com/office/drawing/2014/main" id="{F92870EB-7CDA-4753-9DD6-3496621BE7EB}"/>
              </a:ext>
            </a:extLst>
          </p:cNvPr>
          <p:cNvSpPr/>
          <p:nvPr/>
        </p:nvSpPr>
        <p:spPr>
          <a:xfrm>
            <a:off x="137160" y="589280"/>
            <a:ext cx="11917680" cy="130048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Peygamber Efendimiz (</a:t>
            </a:r>
            <a:r>
              <a:rPr lang="tr-TR" sz="3600" dirty="0" err="1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s.a.v</a:t>
            </a:r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.) </a:t>
            </a:r>
            <a:r>
              <a:rPr lang="tr-TR" sz="360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çocukların eğitimine </a:t>
            </a:r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d</a:t>
            </a:r>
            <a:r>
              <a:rPr lang="tr-TR" sz="360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e </a:t>
            </a:r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önem vermiş, konuşmaya başladıklarında şu ayeti öğretmiştir;</a:t>
            </a:r>
          </a:p>
        </p:txBody>
      </p:sp>
    </p:spTree>
    <p:extLst>
      <p:ext uri="{BB962C8B-B14F-4D97-AF65-F5344CB8AC3E}">
        <p14:creationId xmlns:p14="http://schemas.microsoft.com/office/powerpoint/2010/main" val="168893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B6A2DA74-F3BD-4F53-B848-8C5C3764C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B102702E-D0E5-47DA-A852-E6179C0FC3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" y="5502"/>
            <a:ext cx="12186960" cy="6852498"/>
          </a:xfrm>
          <a:prstGeom prst="rect">
            <a:avLst/>
          </a:prstGeom>
        </p:spPr>
      </p:pic>
      <p:sp>
        <p:nvSpPr>
          <p:cNvPr id="5" name="Yuvarlatılmış Dikdörtgen 2">
            <a:extLst>
              <a:ext uri="{FF2B5EF4-FFF2-40B4-BE49-F238E27FC236}">
                <a16:creationId xmlns:a16="http://schemas.microsoft.com/office/drawing/2014/main" id="{B1C96B2B-77EF-4803-A723-ACC5284042D6}"/>
              </a:ext>
            </a:extLst>
          </p:cNvPr>
          <p:cNvSpPr/>
          <p:nvPr/>
        </p:nvSpPr>
        <p:spPr>
          <a:xfrm>
            <a:off x="5720080" y="4414521"/>
            <a:ext cx="6390640" cy="2352039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Eğitim faaliyetlerine aktif olarak katılmaları için onlara gün tayin eder ve onlar için öğretim kampları bile düzenlerdi.</a:t>
            </a:r>
          </a:p>
        </p:txBody>
      </p:sp>
      <p:sp>
        <p:nvSpPr>
          <p:cNvPr id="8" name="Yuvarlatılmış Dikdörtgen 2">
            <a:extLst>
              <a:ext uri="{FF2B5EF4-FFF2-40B4-BE49-F238E27FC236}">
                <a16:creationId xmlns:a16="http://schemas.microsoft.com/office/drawing/2014/main" id="{8891D12F-D3A3-43C4-90CA-071D5DB5BE37}"/>
              </a:ext>
            </a:extLst>
          </p:cNvPr>
          <p:cNvSpPr/>
          <p:nvPr/>
        </p:nvSpPr>
        <p:spPr>
          <a:xfrm>
            <a:off x="0" y="96520"/>
            <a:ext cx="6390640" cy="210820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Hz. Peygamber (</a:t>
            </a:r>
            <a:r>
              <a:rPr lang="tr-TR" sz="3600" dirty="0" err="1"/>
              <a:t>s.a.v</a:t>
            </a:r>
            <a:r>
              <a:rPr lang="tr-TR" sz="3600" dirty="0"/>
              <a:t>.) </a:t>
            </a:r>
            <a:r>
              <a:rPr lang="tr-TR" sz="3600" dirty="0" err="1"/>
              <a:t>sahabilerine</a:t>
            </a:r>
            <a:r>
              <a:rPr lang="tr-TR" sz="3600" dirty="0"/>
              <a:t> </a:t>
            </a:r>
            <a:r>
              <a:rPr lang="tr-TR" sz="3600" dirty="0" err="1"/>
              <a:t>Kur’ân</a:t>
            </a:r>
            <a:r>
              <a:rPr lang="tr-TR" sz="3600" dirty="0"/>
              <a:t>-ı Kerîm’i ilim ve amelle birlikte öğretirdi. </a:t>
            </a:r>
          </a:p>
        </p:txBody>
      </p:sp>
    </p:spTree>
    <p:extLst>
      <p:ext uri="{BB962C8B-B14F-4D97-AF65-F5344CB8AC3E}">
        <p14:creationId xmlns:p14="http://schemas.microsoft.com/office/powerpoint/2010/main" val="183716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B6A2DA74-F3BD-4F53-B848-8C5C3764C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Yuvarlatılmış Dikdörtgen 2">
            <a:extLst>
              <a:ext uri="{FF2B5EF4-FFF2-40B4-BE49-F238E27FC236}">
                <a16:creationId xmlns:a16="http://schemas.microsoft.com/office/drawing/2014/main" id="{B1C96B2B-77EF-4803-A723-ACC5284042D6}"/>
              </a:ext>
            </a:extLst>
          </p:cNvPr>
          <p:cNvSpPr/>
          <p:nvPr/>
        </p:nvSpPr>
        <p:spPr>
          <a:xfrm>
            <a:off x="243840" y="1993900"/>
            <a:ext cx="5537200" cy="287020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Onun öğreticilik vasfı hadis kaynakları vasıtasıyla bugün de devam etmektedir.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8864C9E5-4B22-4028-8A7F-398680DCE7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219" y="0"/>
            <a:ext cx="61727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4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B6A2DA74-F3BD-4F53-B848-8C5C3764C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Yuvarlatılmış Dikdörtgen 2">
            <a:extLst>
              <a:ext uri="{FF2B5EF4-FFF2-40B4-BE49-F238E27FC236}">
                <a16:creationId xmlns:a16="http://schemas.microsoft.com/office/drawing/2014/main" id="{B1C96B2B-77EF-4803-A723-ACC5284042D6}"/>
              </a:ext>
            </a:extLst>
          </p:cNvPr>
          <p:cNvSpPr/>
          <p:nvPr/>
        </p:nvSpPr>
        <p:spPr>
          <a:xfrm>
            <a:off x="223520" y="1678940"/>
            <a:ext cx="5770880" cy="419354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Peygamber Efendimiz (</a:t>
            </a:r>
            <a:r>
              <a:rPr lang="tr-TR" sz="3600" dirty="0" err="1"/>
              <a:t>s.a.v</a:t>
            </a:r>
            <a:r>
              <a:rPr lang="tr-TR" sz="3600" dirty="0"/>
              <a:t>.) yaşadığı dönemin kaynaklarını en iyi şekilde kullanarak ilmin yaygınlaşmasını sağladı. Bu noktada da bizler için güzel bir örnek oldu.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F655B04C-35B0-47B5-97FC-A0403E3F40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8978" y="1678940"/>
            <a:ext cx="5831421" cy="419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5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02295C3B-7DFD-445A-BBE1-FC32FC9F5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22312" y="885036"/>
            <a:ext cx="5982168" cy="1013800"/>
          </a:xfrm>
        </p:spPr>
        <p:txBody>
          <a:bodyPr>
            <a:normAutofit/>
          </a:bodyPr>
          <a:lstStyle/>
          <a:p>
            <a:r>
              <a:rPr lang="tr-TR" sz="4400" dirty="0">
                <a:solidFill>
                  <a:schemeClr val="accent3">
                    <a:lumMod val="50000"/>
                  </a:schemeClr>
                </a:solidFill>
              </a:rPr>
              <a:t>Neler öğreneceğiz?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34161" y="1316896"/>
            <a:ext cx="8656320" cy="3678303"/>
          </a:xfrm>
        </p:spPr>
        <p:txBody>
          <a:bodyPr>
            <a:normAutofit/>
          </a:bodyPr>
          <a:lstStyle/>
          <a:p>
            <a:r>
              <a:rPr lang="tr-TR" sz="6000" dirty="0">
                <a:solidFill>
                  <a:schemeClr val="accent3">
                    <a:lumMod val="50000"/>
                  </a:schemeClr>
                </a:solidFill>
              </a:rPr>
              <a:t>Peygamberimizin vahyi insanlara öğretme görevini ayetlerden örnekler verir.</a:t>
            </a:r>
          </a:p>
        </p:txBody>
      </p:sp>
    </p:spTree>
    <p:extLst>
      <p:ext uri="{BB962C8B-B14F-4D97-AF65-F5344CB8AC3E}">
        <p14:creationId xmlns:p14="http://schemas.microsoft.com/office/powerpoint/2010/main" val="4044009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1899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Metin kutusu 2"/>
          <p:cNvSpPr txBox="1"/>
          <p:nvPr/>
        </p:nvSpPr>
        <p:spPr>
          <a:xfrm>
            <a:off x="9005454" y="5929747"/>
            <a:ext cx="3034145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15.12.2019</a:t>
            </a:r>
          </a:p>
          <a:p>
            <a:pPr algn="ctr"/>
            <a:r>
              <a:rPr lang="tr-TR" sz="2400" b="1" dirty="0"/>
              <a:t>Tekirdağ/Çerkezköy</a:t>
            </a:r>
          </a:p>
        </p:txBody>
      </p:sp>
    </p:spTree>
    <p:extLst>
      <p:ext uri="{BB962C8B-B14F-4D97-AF65-F5344CB8AC3E}">
        <p14:creationId xmlns:p14="http://schemas.microsoft.com/office/powerpoint/2010/main" val="419958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C34ABC44-A28B-4AF3-B238-5D5D479F9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987"/>
            <a:ext cx="12192000" cy="6858000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6B9184F0-A9D0-411F-95BB-6478E32788A2}"/>
              </a:ext>
            </a:extLst>
          </p:cNvPr>
          <p:cNvSpPr/>
          <p:nvPr/>
        </p:nvSpPr>
        <p:spPr>
          <a:xfrm>
            <a:off x="1844040" y="1297355"/>
            <a:ext cx="85039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4400" dirty="0">
                <a:solidFill>
                  <a:schemeClr val="accent3">
                    <a:lumMod val="50000"/>
                  </a:schemeClr>
                </a:solidFill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رَبَّنَا وَابْعَثْ ف۪يهِمْ رَسُولاً مِنْهُمْ يَتْلُوا عَلَيْهِمْ اٰيَاتِكَ و</a:t>
            </a:r>
            <a:r>
              <a:rPr lang="ar-AE" sz="4400" dirty="0">
                <a:solidFill>
                  <a:srgbClr val="FF0000"/>
                </a:solidFill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َيُعَلِّمُهُم</a:t>
            </a:r>
            <a:r>
              <a:rPr lang="ar-AE" sz="4400" dirty="0">
                <a:solidFill>
                  <a:schemeClr val="accent3">
                    <a:lumMod val="50000"/>
                  </a:schemeClr>
                </a:solidFill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ُ الْكِتَابَ وَالْحِكْمَةَ وَيُزَكّ۪يهِمْۜ اِنَّكَ اَنْتَ الْعَز۪يزُ الْحَك۪يمُ۟ ﴿١٢٩﴾ </a:t>
            </a:r>
            <a:endParaRPr lang="tr-TR" sz="4400" dirty="0">
              <a:solidFill>
                <a:schemeClr val="accent3">
                  <a:lumMod val="50000"/>
                </a:schemeClr>
              </a:solidFill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92A461D3-CB61-4FC3-9ACC-D6F2C46ABDE3}"/>
              </a:ext>
            </a:extLst>
          </p:cNvPr>
          <p:cNvSpPr/>
          <p:nvPr/>
        </p:nvSpPr>
        <p:spPr>
          <a:xfrm>
            <a:off x="1463040" y="3421013"/>
            <a:ext cx="8884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000" dirty="0"/>
              <a:t>Ey Rabbimiz! Onlara, içlerinden senin </a:t>
            </a:r>
            <a:r>
              <a:rPr lang="tr-TR" sz="3000" dirty="0" err="1"/>
              <a:t>âyetlerini</a:t>
            </a:r>
            <a:r>
              <a:rPr lang="tr-TR" sz="3000" dirty="0"/>
              <a:t> kendilerine okuyacak, onlara kitap ve hikmeti </a:t>
            </a:r>
            <a:r>
              <a:rPr lang="tr-TR" sz="3000" dirty="0">
                <a:solidFill>
                  <a:srgbClr val="FF0000"/>
                </a:solidFill>
              </a:rPr>
              <a:t>öğretecek,</a:t>
            </a:r>
            <a:r>
              <a:rPr lang="tr-TR" sz="3000" dirty="0"/>
              <a:t> onları temizleyecek bir peygamber gönder. Çünkü üstün gelen, her şeyi yerli yerince yapan yalnız sensin. </a:t>
            </a:r>
            <a:r>
              <a:rPr lang="tr-TR" dirty="0"/>
              <a:t>(Bakara, 129) </a:t>
            </a:r>
            <a:endParaRPr lang="tr-TR" sz="3000" dirty="0"/>
          </a:p>
        </p:txBody>
      </p:sp>
    </p:spTree>
    <p:extLst>
      <p:ext uri="{BB962C8B-B14F-4D97-AF65-F5344CB8AC3E}">
        <p14:creationId xmlns:p14="http://schemas.microsoft.com/office/powerpoint/2010/main" val="1259881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938FF6F8-F0D5-406E-8A52-CB0568324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Yuvarlatılmış Dikdörtgen 2">
            <a:extLst>
              <a:ext uri="{FF2B5EF4-FFF2-40B4-BE49-F238E27FC236}">
                <a16:creationId xmlns:a16="http://schemas.microsoft.com/office/drawing/2014/main" id="{FEB83880-4F31-4EC5-807C-21C4595D9EE9}"/>
              </a:ext>
            </a:extLst>
          </p:cNvPr>
          <p:cNvSpPr/>
          <p:nvPr/>
        </p:nvSpPr>
        <p:spPr>
          <a:xfrm>
            <a:off x="1666240" y="1141900"/>
            <a:ext cx="8524239" cy="197722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err="1"/>
              <a:t>Kur’ân</a:t>
            </a:r>
            <a:r>
              <a:rPr lang="tr-TR" sz="3600" dirty="0"/>
              <a:t>-ı Kerîm’de farklı ayetlerde Peygamberlere ilim ve hikmet verildiği beyan edilmiştir. </a:t>
            </a:r>
          </a:p>
          <a:p>
            <a:pPr algn="ctr"/>
            <a:r>
              <a:rPr lang="tr-TR" sz="1600" dirty="0"/>
              <a:t>(</a:t>
            </a:r>
            <a:r>
              <a:rPr lang="tr-TR" sz="1600" dirty="0" err="1"/>
              <a:t>Yûsuf</a:t>
            </a:r>
            <a:r>
              <a:rPr lang="tr-TR" sz="1600" dirty="0"/>
              <a:t> 22, </a:t>
            </a:r>
            <a:r>
              <a:rPr lang="tr-TR" sz="1600" dirty="0" err="1"/>
              <a:t>Kehf</a:t>
            </a:r>
            <a:r>
              <a:rPr lang="tr-TR" sz="1600" dirty="0"/>
              <a:t> 65, Enbiya 74)</a:t>
            </a:r>
          </a:p>
        </p:txBody>
      </p:sp>
      <p:sp>
        <p:nvSpPr>
          <p:cNvPr id="6" name="Yuvarlatılmış Dikdörtgen 2">
            <a:extLst>
              <a:ext uri="{FF2B5EF4-FFF2-40B4-BE49-F238E27FC236}">
                <a16:creationId xmlns:a16="http://schemas.microsoft.com/office/drawing/2014/main" id="{60602283-A7AF-4157-83CC-CDC1F810876F}"/>
              </a:ext>
            </a:extLst>
          </p:cNvPr>
          <p:cNvSpPr/>
          <p:nvPr/>
        </p:nvSpPr>
        <p:spPr>
          <a:xfrm>
            <a:off x="1666240" y="3256280"/>
            <a:ext cx="8524238" cy="215701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Buna göre peygamberlerle aynı yolda yürüyenler ve toplum ahlakının düzeltilmesinde kılavuzluk edenlerin de dinî konularda bilgi sahibi olması gerektiği ortaya çıkıyor.</a:t>
            </a:r>
          </a:p>
        </p:txBody>
      </p:sp>
    </p:spTree>
    <p:extLst>
      <p:ext uri="{BB962C8B-B14F-4D97-AF65-F5344CB8AC3E}">
        <p14:creationId xmlns:p14="http://schemas.microsoft.com/office/powerpoint/2010/main" val="323208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4104604-EAF0-4BBD-9931-3B75EAFB1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ECC74F0B-C608-4E67-B2B2-81FDA8ECC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3755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155B13FF-A001-409C-A780-89AF7259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7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3A75646B-750F-4D09-9327-54D1B5681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36AF6C76-BFE6-41C3-8B78-3D0558354E70}"/>
              </a:ext>
            </a:extLst>
          </p:cNvPr>
          <p:cNvSpPr txBox="1"/>
          <p:nvPr/>
        </p:nvSpPr>
        <p:spPr>
          <a:xfrm>
            <a:off x="3155182" y="1980419"/>
            <a:ext cx="63773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/>
              <a:t>Peygamber </a:t>
            </a:r>
            <a:r>
              <a:rPr lang="tr-TR" sz="4000" dirty="0" err="1"/>
              <a:t>Efendimiz’in</a:t>
            </a:r>
            <a:r>
              <a:rPr lang="tr-TR" sz="4000" dirty="0"/>
              <a:t> (</a:t>
            </a:r>
            <a:r>
              <a:rPr lang="tr-TR" sz="4000" dirty="0" err="1"/>
              <a:t>s.a.v</a:t>
            </a:r>
            <a:r>
              <a:rPr lang="tr-TR" sz="4000" dirty="0"/>
              <a:t>.) ilim öğrenmeye ve öğretmeye önem verdiğini nereden anlıyoruz?</a:t>
            </a:r>
          </a:p>
        </p:txBody>
      </p:sp>
    </p:spTree>
    <p:extLst>
      <p:ext uri="{BB962C8B-B14F-4D97-AF65-F5344CB8AC3E}">
        <p14:creationId xmlns:p14="http://schemas.microsoft.com/office/powerpoint/2010/main" val="2639369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75F05B0F-F7D7-4B79-8956-F3F9B405AC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0E890A6B-9731-4EF1-B6E5-7FB76C43AD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128549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642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6700BB-A56C-4031-827E-94A82B440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B66700BB-A56C-4031-827E-94A82B4402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B66700BB-A56C-4031-827E-94A82B440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B66700BB-A56C-4031-827E-94A82B440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ED652F-7863-4AB9-B04C-9B99822696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CEED652F-7863-4AB9-B04C-9B99822696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CEED652F-7863-4AB9-B04C-9B99822696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CEED652F-7863-4AB9-B04C-9B99822696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772178-E75D-4923-83AE-FA4F78981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21772178-E75D-4923-83AE-FA4F789812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21772178-E75D-4923-83AE-FA4F78981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21772178-E75D-4923-83AE-FA4F78981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0CB5D7-252C-47C5-8806-7AAB40E06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C80CB5D7-252C-47C5-8806-7AAB40E060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C80CB5D7-252C-47C5-8806-7AAB40E06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C80CB5D7-252C-47C5-8806-7AAB40E06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CB0005-9CB2-4278-A689-231277384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25CB0005-9CB2-4278-A689-2312773841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25CB0005-9CB2-4278-A689-231277384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25CB0005-9CB2-4278-A689-231277384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85A31C-958F-43B9-899A-D7C13A15A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2D85A31C-958F-43B9-899A-D7C13A15A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2D85A31C-958F-43B9-899A-D7C13A15A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2D85A31C-958F-43B9-899A-D7C13A15A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98CB84-4793-4750-8186-7858E1F6B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9098CB84-4793-4750-8186-7858E1F6BE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9098CB84-4793-4750-8186-7858E1F6B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9098CB84-4793-4750-8186-7858E1F6B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ED1C724-BC13-4B23-8859-5FBDBDBF1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7A7AE9BE-1922-4C07-99F2-D2C9CD6F85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2560" y="401007"/>
            <a:ext cx="6786880" cy="605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5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BA17BF2-2382-4D76-8225-BC7B78450A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88000022-9035-45C5-8468-CD4BE8021E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7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Kar Payı</Template>
  <TotalTime>7480</TotalTime>
  <Words>340</Words>
  <Application>Microsoft Office PowerPoint</Application>
  <PresentationFormat>Geniş ekran</PresentationFormat>
  <Paragraphs>26</Paragraphs>
  <Slides>20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5" baseType="lpstr">
      <vt:lpstr>Calibri</vt:lpstr>
      <vt:lpstr>Gill Sans MT</vt:lpstr>
      <vt:lpstr>Shaikh Hamdullah Mushaf</vt:lpstr>
      <vt:lpstr>Wingdings 2</vt:lpstr>
      <vt:lpstr>Kar Payı</vt:lpstr>
      <vt:lpstr>PEYGAMBERİMİZİN  TALİM GÖREVİ</vt:lpstr>
      <vt:lpstr>Neler öğreneceğiz?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ALLAH İNANCI VE İNSAN</dc:title>
  <dc:creator>Nurullah Yalçın</dc:creator>
  <cp:lastModifiedBy>Nurullah Yalçın</cp:lastModifiedBy>
  <cp:revision>505</cp:revision>
  <dcterms:created xsi:type="dcterms:W3CDTF">2019-07-15T06:01:13Z</dcterms:created>
  <dcterms:modified xsi:type="dcterms:W3CDTF">2020-12-07T09:03:28Z</dcterms:modified>
</cp:coreProperties>
</file>