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89" r:id="rId2"/>
    <p:sldId id="308" r:id="rId3"/>
    <p:sldId id="315" r:id="rId4"/>
    <p:sldId id="533" r:id="rId5"/>
    <p:sldId id="599" r:id="rId6"/>
    <p:sldId id="579" r:id="rId7"/>
    <p:sldId id="596" r:id="rId8"/>
    <p:sldId id="600" r:id="rId9"/>
    <p:sldId id="581" r:id="rId10"/>
    <p:sldId id="602" r:id="rId11"/>
    <p:sldId id="590" r:id="rId12"/>
    <p:sldId id="601" r:id="rId13"/>
    <p:sldId id="598" r:id="rId14"/>
    <p:sldId id="604" r:id="rId15"/>
    <p:sldId id="610" r:id="rId16"/>
    <p:sldId id="605" r:id="rId17"/>
    <p:sldId id="606" r:id="rId18"/>
    <p:sldId id="608" r:id="rId19"/>
    <p:sldId id="609" r:id="rId20"/>
    <p:sldId id="597" r:id="rId21"/>
    <p:sldId id="26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65" d="100"/>
          <a:sy n="65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FC320-FDB4-4086-8338-EB37B73A77F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ED1A5E3-0D31-48AA-9B40-6A91C14897E5}">
      <dgm:prSet phldrT="[Metin]" custT="1"/>
      <dgm:spPr/>
      <dgm:t>
        <a:bodyPr/>
        <a:lstStyle/>
        <a:p>
          <a:r>
            <a:rPr lang="tr-TR" sz="2400" dirty="0" smtClean="0"/>
            <a:t>TAKVA</a:t>
          </a:r>
          <a:endParaRPr lang="tr-TR" sz="2400" dirty="0"/>
        </a:p>
      </dgm:t>
    </dgm:pt>
    <dgm:pt modelId="{55D16808-43AC-4E9F-AD6E-BA0FAC69E688}" type="parTrans" cxnId="{57362120-45CD-44DB-A05F-ED6F493B5E1E}">
      <dgm:prSet/>
      <dgm:spPr/>
      <dgm:t>
        <a:bodyPr/>
        <a:lstStyle/>
        <a:p>
          <a:endParaRPr lang="tr-TR"/>
        </a:p>
      </dgm:t>
    </dgm:pt>
    <dgm:pt modelId="{08A12FD1-5774-42CA-B7B9-34815ADC6566}" type="sibTrans" cxnId="{57362120-45CD-44DB-A05F-ED6F493B5E1E}">
      <dgm:prSet/>
      <dgm:spPr/>
      <dgm:t>
        <a:bodyPr/>
        <a:lstStyle/>
        <a:p>
          <a:endParaRPr lang="tr-TR"/>
        </a:p>
      </dgm:t>
    </dgm:pt>
    <dgm:pt modelId="{53A3A4A1-F6E0-4ECC-BE57-29CE42CA6F94}">
      <dgm:prSet phldrT="[Metin]" custT="1"/>
      <dgm:spPr/>
      <dgm:t>
        <a:bodyPr/>
        <a:lstStyle/>
        <a:p>
          <a:r>
            <a:rPr lang="tr-TR" sz="2400" dirty="0" smtClean="0"/>
            <a:t>Bilinçli davranma</a:t>
          </a:r>
          <a:endParaRPr lang="tr-TR" sz="2400" dirty="0"/>
        </a:p>
      </dgm:t>
    </dgm:pt>
    <dgm:pt modelId="{6A0D9116-3927-4B43-BCDE-1A29A6125E11}" type="parTrans" cxnId="{90C09EE8-E3AA-4261-8BA3-ECF5B21B9DB2}">
      <dgm:prSet custT="1"/>
      <dgm:spPr/>
      <dgm:t>
        <a:bodyPr/>
        <a:lstStyle/>
        <a:p>
          <a:endParaRPr lang="tr-TR" sz="2400"/>
        </a:p>
      </dgm:t>
    </dgm:pt>
    <dgm:pt modelId="{83F0238F-D22C-46AC-A2DF-1911318D0E58}" type="sibTrans" cxnId="{90C09EE8-E3AA-4261-8BA3-ECF5B21B9DB2}">
      <dgm:prSet/>
      <dgm:spPr/>
      <dgm:t>
        <a:bodyPr/>
        <a:lstStyle/>
        <a:p>
          <a:endParaRPr lang="tr-TR"/>
        </a:p>
      </dgm:t>
    </dgm:pt>
    <dgm:pt modelId="{23B5E31A-ED60-4FC3-9BE5-97799B6BA452}">
      <dgm:prSet phldrT="[Metin]" custT="1"/>
      <dgm:spPr/>
      <dgm:t>
        <a:bodyPr/>
        <a:lstStyle/>
        <a:p>
          <a:r>
            <a:rPr lang="tr-TR" sz="2400" dirty="0" smtClean="0"/>
            <a:t>Uyanıklık</a:t>
          </a:r>
          <a:endParaRPr lang="tr-TR" sz="2400" dirty="0"/>
        </a:p>
      </dgm:t>
    </dgm:pt>
    <dgm:pt modelId="{DCA56BC3-4837-46ED-9823-09D21D8EC500}" type="parTrans" cxnId="{CA78364E-042F-48B1-B951-E1E81535BB48}">
      <dgm:prSet custT="1"/>
      <dgm:spPr/>
      <dgm:t>
        <a:bodyPr/>
        <a:lstStyle/>
        <a:p>
          <a:endParaRPr lang="tr-TR" sz="2400"/>
        </a:p>
      </dgm:t>
    </dgm:pt>
    <dgm:pt modelId="{019397E5-B21A-43B4-B07D-06AA520098EE}" type="sibTrans" cxnId="{CA78364E-042F-48B1-B951-E1E81535BB48}">
      <dgm:prSet/>
      <dgm:spPr/>
      <dgm:t>
        <a:bodyPr/>
        <a:lstStyle/>
        <a:p>
          <a:endParaRPr lang="tr-TR"/>
        </a:p>
      </dgm:t>
    </dgm:pt>
    <dgm:pt modelId="{F35412D8-E0ED-4378-AC21-2207A3028C8E}">
      <dgm:prSet phldrT="[Metin]" custT="1"/>
      <dgm:spPr/>
      <dgm:t>
        <a:bodyPr/>
        <a:lstStyle/>
        <a:p>
          <a:r>
            <a:rPr lang="tr-TR" sz="2400" dirty="0" smtClean="0"/>
            <a:t>Dikkatli olma</a:t>
          </a:r>
          <a:endParaRPr lang="tr-TR" sz="2400" dirty="0"/>
        </a:p>
      </dgm:t>
    </dgm:pt>
    <dgm:pt modelId="{1BE83889-3DEF-422F-8391-141DD5C0ADEC}" type="parTrans" cxnId="{A55F8793-FB8E-4EA0-B518-DE32B67C3E5E}">
      <dgm:prSet custT="1"/>
      <dgm:spPr/>
      <dgm:t>
        <a:bodyPr/>
        <a:lstStyle/>
        <a:p>
          <a:endParaRPr lang="tr-TR" sz="2400"/>
        </a:p>
      </dgm:t>
    </dgm:pt>
    <dgm:pt modelId="{7EC7E6EF-57F7-4F6C-8A47-15BA50E2411B}" type="sibTrans" cxnId="{A55F8793-FB8E-4EA0-B518-DE32B67C3E5E}">
      <dgm:prSet/>
      <dgm:spPr/>
      <dgm:t>
        <a:bodyPr/>
        <a:lstStyle/>
        <a:p>
          <a:endParaRPr lang="tr-TR"/>
        </a:p>
      </dgm:t>
    </dgm:pt>
    <dgm:pt modelId="{65B0C6E4-434B-4618-9B6A-4D148513E8F9}">
      <dgm:prSet phldrT="[Metin]" custT="1"/>
      <dgm:spPr/>
      <dgm:t>
        <a:bodyPr/>
        <a:lstStyle/>
        <a:p>
          <a:r>
            <a:rPr lang="tr-TR" sz="2400" dirty="0" smtClean="0"/>
            <a:t>Sakınma</a:t>
          </a:r>
          <a:endParaRPr lang="tr-TR" sz="2400" dirty="0"/>
        </a:p>
      </dgm:t>
    </dgm:pt>
    <dgm:pt modelId="{D04DA9A7-0876-4E94-9F50-89AF29523DAF}" type="parTrans" cxnId="{06F46D3D-8A4F-45EE-89AB-A0166A306F5A}">
      <dgm:prSet custT="1"/>
      <dgm:spPr/>
      <dgm:t>
        <a:bodyPr/>
        <a:lstStyle/>
        <a:p>
          <a:endParaRPr lang="tr-TR" sz="2400"/>
        </a:p>
      </dgm:t>
    </dgm:pt>
    <dgm:pt modelId="{DD18844A-4685-492D-959E-CCB8374ACEC0}" type="sibTrans" cxnId="{06F46D3D-8A4F-45EE-89AB-A0166A306F5A}">
      <dgm:prSet/>
      <dgm:spPr/>
      <dgm:t>
        <a:bodyPr/>
        <a:lstStyle/>
        <a:p>
          <a:endParaRPr lang="tr-TR"/>
        </a:p>
      </dgm:t>
    </dgm:pt>
    <dgm:pt modelId="{82B5EDAF-738A-4C12-BBE8-775021C93DCC}">
      <dgm:prSet custT="1"/>
      <dgm:spPr/>
      <dgm:t>
        <a:bodyPr/>
        <a:lstStyle/>
        <a:p>
          <a:r>
            <a:rPr lang="tr-TR" sz="2400" dirty="0" smtClean="0"/>
            <a:t>Korunma</a:t>
          </a:r>
          <a:endParaRPr lang="tr-TR" sz="2400" dirty="0"/>
        </a:p>
      </dgm:t>
    </dgm:pt>
    <dgm:pt modelId="{2CC04C4D-B189-47C5-B63E-541730DC57E2}" type="parTrans" cxnId="{4C2F89EB-ACA9-4EA5-A884-E310B5555376}">
      <dgm:prSet custT="1"/>
      <dgm:spPr/>
      <dgm:t>
        <a:bodyPr/>
        <a:lstStyle/>
        <a:p>
          <a:endParaRPr lang="tr-TR" sz="2400"/>
        </a:p>
      </dgm:t>
    </dgm:pt>
    <dgm:pt modelId="{FB5C8827-39AE-4DF1-B701-ACFDB60673C2}" type="sibTrans" cxnId="{4C2F89EB-ACA9-4EA5-A884-E310B5555376}">
      <dgm:prSet/>
      <dgm:spPr/>
      <dgm:t>
        <a:bodyPr/>
        <a:lstStyle/>
        <a:p>
          <a:endParaRPr lang="tr-TR"/>
        </a:p>
      </dgm:t>
    </dgm:pt>
    <dgm:pt modelId="{2905CE7F-2553-4BFB-8E17-FCFBD7904839}">
      <dgm:prSet custT="1"/>
      <dgm:spPr/>
      <dgm:t>
        <a:bodyPr/>
        <a:lstStyle/>
        <a:p>
          <a:r>
            <a:rPr lang="tr-TR" sz="2000" dirty="0" smtClean="0"/>
            <a:t>Endişelenme</a:t>
          </a:r>
          <a:endParaRPr lang="tr-TR" sz="2000" dirty="0"/>
        </a:p>
      </dgm:t>
    </dgm:pt>
    <dgm:pt modelId="{758C59BB-0DC9-4E16-8470-EF312509314D}" type="parTrans" cxnId="{BE0F3A5D-10AD-49F2-9B2D-C34CD27A6B7D}">
      <dgm:prSet custT="1"/>
      <dgm:spPr/>
      <dgm:t>
        <a:bodyPr/>
        <a:lstStyle/>
        <a:p>
          <a:endParaRPr lang="tr-TR" sz="2400"/>
        </a:p>
      </dgm:t>
    </dgm:pt>
    <dgm:pt modelId="{F7725109-C3D2-4664-AD4C-8F4B92453E99}" type="sibTrans" cxnId="{BE0F3A5D-10AD-49F2-9B2D-C34CD27A6B7D}">
      <dgm:prSet/>
      <dgm:spPr/>
      <dgm:t>
        <a:bodyPr/>
        <a:lstStyle/>
        <a:p>
          <a:endParaRPr lang="tr-TR"/>
        </a:p>
      </dgm:t>
    </dgm:pt>
    <dgm:pt modelId="{71587F3E-06D5-424F-9318-2718CB9A8D0C}">
      <dgm:prSet custT="1"/>
      <dgm:spPr/>
      <dgm:t>
        <a:bodyPr/>
        <a:lstStyle/>
        <a:p>
          <a:r>
            <a:rPr lang="tr-TR" sz="2400" dirty="0" smtClean="0"/>
            <a:t>Korkma</a:t>
          </a:r>
          <a:endParaRPr lang="tr-TR" sz="2400" dirty="0"/>
        </a:p>
      </dgm:t>
    </dgm:pt>
    <dgm:pt modelId="{45F71C90-1C75-4A5B-A450-072CBD7A0A1F}" type="parTrans" cxnId="{41FD0994-EA2A-4D86-87C5-29A6582F7CC4}">
      <dgm:prSet custT="1"/>
      <dgm:spPr/>
      <dgm:t>
        <a:bodyPr/>
        <a:lstStyle/>
        <a:p>
          <a:endParaRPr lang="tr-TR" sz="2400"/>
        </a:p>
      </dgm:t>
    </dgm:pt>
    <dgm:pt modelId="{8CE660C3-3E4E-4A99-AFB4-21BDB36CBB9D}" type="sibTrans" cxnId="{41FD0994-EA2A-4D86-87C5-29A6582F7CC4}">
      <dgm:prSet/>
      <dgm:spPr/>
      <dgm:t>
        <a:bodyPr/>
        <a:lstStyle/>
        <a:p>
          <a:endParaRPr lang="tr-TR"/>
        </a:p>
      </dgm:t>
    </dgm:pt>
    <dgm:pt modelId="{2D96B422-0A4E-4B85-9357-459508DDA3A1}">
      <dgm:prSet custT="1"/>
      <dgm:spPr/>
      <dgm:t>
        <a:bodyPr/>
        <a:lstStyle/>
        <a:p>
          <a:r>
            <a:rPr lang="tr-TR" sz="2400" dirty="0" smtClean="0"/>
            <a:t>Kaygılanma</a:t>
          </a:r>
          <a:endParaRPr lang="tr-TR" sz="2400" dirty="0"/>
        </a:p>
      </dgm:t>
    </dgm:pt>
    <dgm:pt modelId="{54566A16-5FFA-4688-9372-174A366D41D6}" type="parTrans" cxnId="{70055641-5BC1-4F1C-8AD1-994930345160}">
      <dgm:prSet custT="1"/>
      <dgm:spPr/>
      <dgm:t>
        <a:bodyPr/>
        <a:lstStyle/>
        <a:p>
          <a:endParaRPr lang="tr-TR" sz="2400"/>
        </a:p>
      </dgm:t>
    </dgm:pt>
    <dgm:pt modelId="{F0AE29EA-AFDC-4D04-B10C-E7A96519B6DD}" type="sibTrans" cxnId="{70055641-5BC1-4F1C-8AD1-994930345160}">
      <dgm:prSet/>
      <dgm:spPr/>
      <dgm:t>
        <a:bodyPr/>
        <a:lstStyle/>
        <a:p>
          <a:endParaRPr lang="tr-TR"/>
        </a:p>
      </dgm:t>
    </dgm:pt>
    <dgm:pt modelId="{81893278-F30A-4661-BB1C-3E307E16D11C}" type="pres">
      <dgm:prSet presAssocID="{2C2FC320-FDB4-4086-8338-EB37B73A77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EC3ABC-4B74-4DD6-BED2-AF0ABC5E2B4E}" type="pres">
      <dgm:prSet presAssocID="{5ED1A5E3-0D31-48AA-9B40-6A91C14897E5}" presName="centerShape" presStyleLbl="node0" presStyleIdx="0" presStyleCnt="1" custScaleX="97577" custScaleY="78343"/>
      <dgm:spPr/>
      <dgm:t>
        <a:bodyPr/>
        <a:lstStyle/>
        <a:p>
          <a:endParaRPr lang="tr-TR"/>
        </a:p>
      </dgm:t>
    </dgm:pt>
    <dgm:pt modelId="{7CCE0736-8879-4144-A3CB-C712F8820B9D}" type="pres">
      <dgm:prSet presAssocID="{6A0D9116-3927-4B43-BCDE-1A29A6125E11}" presName="parTrans" presStyleLbl="sibTrans2D1" presStyleIdx="0" presStyleCnt="8" custScaleX="142110" custScaleY="103677"/>
      <dgm:spPr/>
      <dgm:t>
        <a:bodyPr/>
        <a:lstStyle/>
        <a:p>
          <a:endParaRPr lang="tr-TR"/>
        </a:p>
      </dgm:t>
    </dgm:pt>
    <dgm:pt modelId="{4A9FC108-F496-4A7D-A705-9C2DADD46161}" type="pres">
      <dgm:prSet presAssocID="{6A0D9116-3927-4B43-BCDE-1A29A6125E11}" presName="connectorText" presStyleLbl="sibTrans2D1" presStyleIdx="0" presStyleCnt="8"/>
      <dgm:spPr/>
      <dgm:t>
        <a:bodyPr/>
        <a:lstStyle/>
        <a:p>
          <a:endParaRPr lang="tr-TR"/>
        </a:p>
      </dgm:t>
    </dgm:pt>
    <dgm:pt modelId="{DC5C922B-E22F-4117-973D-3C635A735B28}" type="pres">
      <dgm:prSet presAssocID="{53A3A4A1-F6E0-4ECC-BE57-29CE42CA6F94}" presName="node" presStyleLbl="node1" presStyleIdx="0" presStyleCnt="8" custScaleX="142110" custScaleY="1036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7A0121-DD15-4CA8-B44F-49B8B6912381}" type="pres">
      <dgm:prSet presAssocID="{DCA56BC3-4837-46ED-9823-09D21D8EC500}" presName="parTrans" presStyleLbl="sibTrans2D1" presStyleIdx="1" presStyleCnt="8" custScaleX="142110" custScaleY="103677"/>
      <dgm:spPr/>
      <dgm:t>
        <a:bodyPr/>
        <a:lstStyle/>
        <a:p>
          <a:endParaRPr lang="tr-TR"/>
        </a:p>
      </dgm:t>
    </dgm:pt>
    <dgm:pt modelId="{E623C607-56DE-4B8A-94AE-3064E2004A07}" type="pres">
      <dgm:prSet presAssocID="{DCA56BC3-4837-46ED-9823-09D21D8EC500}" presName="connectorText" presStyleLbl="sibTrans2D1" presStyleIdx="1" presStyleCnt="8"/>
      <dgm:spPr/>
      <dgm:t>
        <a:bodyPr/>
        <a:lstStyle/>
        <a:p>
          <a:endParaRPr lang="tr-TR"/>
        </a:p>
      </dgm:t>
    </dgm:pt>
    <dgm:pt modelId="{B3567505-880E-476B-983F-B9C796336212}" type="pres">
      <dgm:prSet presAssocID="{23B5E31A-ED60-4FC3-9BE5-97799B6BA452}" presName="node" presStyleLbl="node1" presStyleIdx="1" presStyleCnt="8" custScaleX="142110" custScaleY="103677" custRadScaleRad="101717" custRadScaleInc="264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3BF836-83CE-4A7D-AC6B-DC593E85993A}" type="pres">
      <dgm:prSet presAssocID="{1BE83889-3DEF-422F-8391-141DD5C0ADEC}" presName="parTrans" presStyleLbl="sibTrans2D1" presStyleIdx="2" presStyleCnt="8" custScaleX="142110" custScaleY="103677"/>
      <dgm:spPr/>
      <dgm:t>
        <a:bodyPr/>
        <a:lstStyle/>
        <a:p>
          <a:endParaRPr lang="tr-TR"/>
        </a:p>
      </dgm:t>
    </dgm:pt>
    <dgm:pt modelId="{28B70511-A134-4E63-BBBF-4C0C0DE9DE40}" type="pres">
      <dgm:prSet presAssocID="{1BE83889-3DEF-422F-8391-141DD5C0ADEC}" presName="connectorText" presStyleLbl="sibTrans2D1" presStyleIdx="2" presStyleCnt="8"/>
      <dgm:spPr/>
      <dgm:t>
        <a:bodyPr/>
        <a:lstStyle/>
        <a:p>
          <a:endParaRPr lang="tr-TR"/>
        </a:p>
      </dgm:t>
    </dgm:pt>
    <dgm:pt modelId="{F218522F-7EBA-4013-BAA4-E0A3386387F4}" type="pres">
      <dgm:prSet presAssocID="{F35412D8-E0ED-4378-AC21-2207A3028C8E}" presName="node" presStyleLbl="node1" presStyleIdx="2" presStyleCnt="8" custScaleX="142110" custScaleY="103677" custRadScaleRad="102760" custRadScaleInc="-13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748C6E-69CE-4C0D-BE15-F7B470F0B0F1}" type="pres">
      <dgm:prSet presAssocID="{D04DA9A7-0876-4E94-9F50-89AF29523DAF}" presName="parTrans" presStyleLbl="sibTrans2D1" presStyleIdx="3" presStyleCnt="8" custScaleX="142110" custScaleY="103677"/>
      <dgm:spPr/>
      <dgm:t>
        <a:bodyPr/>
        <a:lstStyle/>
        <a:p>
          <a:endParaRPr lang="tr-TR"/>
        </a:p>
      </dgm:t>
    </dgm:pt>
    <dgm:pt modelId="{A81DDF73-5653-4072-9B7C-B6104D6C70DA}" type="pres">
      <dgm:prSet presAssocID="{D04DA9A7-0876-4E94-9F50-89AF29523DAF}" presName="connectorText" presStyleLbl="sibTrans2D1" presStyleIdx="3" presStyleCnt="8"/>
      <dgm:spPr/>
      <dgm:t>
        <a:bodyPr/>
        <a:lstStyle/>
        <a:p>
          <a:endParaRPr lang="tr-TR"/>
        </a:p>
      </dgm:t>
    </dgm:pt>
    <dgm:pt modelId="{05F58E25-E1B9-4C22-B224-ADA07C427630}" type="pres">
      <dgm:prSet presAssocID="{65B0C6E4-434B-4618-9B6A-4D148513E8F9}" presName="node" presStyleLbl="node1" presStyleIdx="3" presStyleCnt="8" custScaleX="142110" custScaleY="103677" custRadScaleRad="102166" custRadScaleInc="-165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D5D7FC-7610-4861-9DED-9C02BDE03929}" type="pres">
      <dgm:prSet presAssocID="{2CC04C4D-B189-47C5-B63E-541730DC57E2}" presName="parTrans" presStyleLbl="sibTrans2D1" presStyleIdx="4" presStyleCnt="8" custScaleX="142110" custScaleY="103677"/>
      <dgm:spPr/>
      <dgm:t>
        <a:bodyPr/>
        <a:lstStyle/>
        <a:p>
          <a:endParaRPr lang="tr-TR"/>
        </a:p>
      </dgm:t>
    </dgm:pt>
    <dgm:pt modelId="{0DACF9CE-7E92-4899-97C5-CFAB6B2D1239}" type="pres">
      <dgm:prSet presAssocID="{2CC04C4D-B189-47C5-B63E-541730DC57E2}" presName="connectorText" presStyleLbl="sibTrans2D1" presStyleIdx="4" presStyleCnt="8"/>
      <dgm:spPr/>
      <dgm:t>
        <a:bodyPr/>
        <a:lstStyle/>
        <a:p>
          <a:endParaRPr lang="tr-TR"/>
        </a:p>
      </dgm:t>
    </dgm:pt>
    <dgm:pt modelId="{C71D4BF1-C224-4867-8B78-6137BB0A0355}" type="pres">
      <dgm:prSet presAssocID="{82B5EDAF-738A-4C12-BBE8-775021C93DCC}" presName="node" presStyleLbl="node1" presStyleIdx="4" presStyleCnt="8" custScaleX="142110" custScaleY="1036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A40487-B0B8-45EE-96F2-38DF6A308F77}" type="pres">
      <dgm:prSet presAssocID="{45F71C90-1C75-4A5B-A450-072CBD7A0A1F}" presName="parTrans" presStyleLbl="sibTrans2D1" presStyleIdx="5" presStyleCnt="8" custScaleX="142110" custScaleY="103677"/>
      <dgm:spPr/>
      <dgm:t>
        <a:bodyPr/>
        <a:lstStyle/>
        <a:p>
          <a:endParaRPr lang="tr-TR"/>
        </a:p>
      </dgm:t>
    </dgm:pt>
    <dgm:pt modelId="{1162CB5F-CF67-4FB7-9142-FF907BC86562}" type="pres">
      <dgm:prSet presAssocID="{45F71C90-1C75-4A5B-A450-072CBD7A0A1F}" presName="connectorText" presStyleLbl="sibTrans2D1" presStyleIdx="5" presStyleCnt="8"/>
      <dgm:spPr/>
      <dgm:t>
        <a:bodyPr/>
        <a:lstStyle/>
        <a:p>
          <a:endParaRPr lang="tr-TR"/>
        </a:p>
      </dgm:t>
    </dgm:pt>
    <dgm:pt modelId="{786864CB-F353-4CBA-8D84-2EF49761A881}" type="pres">
      <dgm:prSet presAssocID="{71587F3E-06D5-424F-9318-2718CB9A8D0C}" presName="node" presStyleLbl="node1" presStyleIdx="5" presStyleCnt="8" custScaleX="142110" custScaleY="103677" custRadScaleRad="101803" custRadScaleInc="175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EE5F91-A05A-4F25-A0AB-CDA85BB3AA96}" type="pres">
      <dgm:prSet presAssocID="{758C59BB-0DC9-4E16-8470-EF312509314D}" presName="parTrans" presStyleLbl="sibTrans2D1" presStyleIdx="6" presStyleCnt="8" custScaleX="142110" custScaleY="103677"/>
      <dgm:spPr/>
      <dgm:t>
        <a:bodyPr/>
        <a:lstStyle/>
        <a:p>
          <a:endParaRPr lang="tr-TR"/>
        </a:p>
      </dgm:t>
    </dgm:pt>
    <dgm:pt modelId="{A1EB2790-A6D0-4E59-A171-11F0010465A1}" type="pres">
      <dgm:prSet presAssocID="{758C59BB-0DC9-4E16-8470-EF312509314D}" presName="connectorText" presStyleLbl="sibTrans2D1" presStyleIdx="6" presStyleCnt="8"/>
      <dgm:spPr/>
      <dgm:t>
        <a:bodyPr/>
        <a:lstStyle/>
        <a:p>
          <a:endParaRPr lang="tr-TR"/>
        </a:p>
      </dgm:t>
    </dgm:pt>
    <dgm:pt modelId="{862CD5E9-88C0-47B3-8A0A-90CD50B4C355}" type="pres">
      <dgm:prSet presAssocID="{2905CE7F-2553-4BFB-8E17-FCFBD7904839}" presName="node" presStyleLbl="node1" presStyleIdx="6" presStyleCnt="8" custScaleX="142110" custScaleY="103677" custRadScaleRad="1038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E7CEAC-6A01-435B-AB9C-ABDCCB7C87C4}" type="pres">
      <dgm:prSet presAssocID="{54566A16-5FFA-4688-9372-174A366D41D6}" presName="parTrans" presStyleLbl="sibTrans2D1" presStyleIdx="7" presStyleCnt="8" custScaleX="142110" custScaleY="103677"/>
      <dgm:spPr/>
      <dgm:t>
        <a:bodyPr/>
        <a:lstStyle/>
        <a:p>
          <a:endParaRPr lang="tr-TR"/>
        </a:p>
      </dgm:t>
    </dgm:pt>
    <dgm:pt modelId="{29221EA1-820A-4261-A623-1D3CEB5CB67C}" type="pres">
      <dgm:prSet presAssocID="{54566A16-5FFA-4688-9372-174A366D41D6}" presName="connectorText" presStyleLbl="sibTrans2D1" presStyleIdx="7" presStyleCnt="8"/>
      <dgm:spPr/>
      <dgm:t>
        <a:bodyPr/>
        <a:lstStyle/>
        <a:p>
          <a:endParaRPr lang="tr-TR"/>
        </a:p>
      </dgm:t>
    </dgm:pt>
    <dgm:pt modelId="{F0B639AA-622D-47DD-932F-C629C8CAA2F3}" type="pres">
      <dgm:prSet presAssocID="{2D96B422-0A4E-4B85-9357-459508DDA3A1}" presName="node" presStyleLbl="node1" presStyleIdx="7" presStyleCnt="8" custScaleX="142110" custScaleY="103677" custRadScaleRad="103783" custRadScaleInc="-287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A71E4A9-C882-4B19-8FEF-9F623B9E3EF5}" type="presOf" srcId="{2D96B422-0A4E-4B85-9357-459508DDA3A1}" destId="{F0B639AA-622D-47DD-932F-C629C8CAA2F3}" srcOrd="0" destOrd="0" presId="urn:microsoft.com/office/officeart/2005/8/layout/radial5"/>
    <dgm:cxn modelId="{AC56D778-E944-4CB7-95F7-685EBA9F51A6}" type="presOf" srcId="{2CC04C4D-B189-47C5-B63E-541730DC57E2}" destId="{0DACF9CE-7E92-4899-97C5-CFAB6B2D1239}" srcOrd="1" destOrd="0" presId="urn:microsoft.com/office/officeart/2005/8/layout/radial5"/>
    <dgm:cxn modelId="{06F46D3D-8A4F-45EE-89AB-A0166A306F5A}" srcId="{5ED1A5E3-0D31-48AA-9B40-6A91C14897E5}" destId="{65B0C6E4-434B-4618-9B6A-4D148513E8F9}" srcOrd="3" destOrd="0" parTransId="{D04DA9A7-0876-4E94-9F50-89AF29523DAF}" sibTransId="{DD18844A-4685-492D-959E-CCB8374ACEC0}"/>
    <dgm:cxn modelId="{F11CDB66-EB4D-4843-AAE6-5A1B3CA094E5}" type="presOf" srcId="{53A3A4A1-F6E0-4ECC-BE57-29CE42CA6F94}" destId="{DC5C922B-E22F-4117-973D-3C635A735B28}" srcOrd="0" destOrd="0" presId="urn:microsoft.com/office/officeart/2005/8/layout/radial5"/>
    <dgm:cxn modelId="{97E0ECAB-7469-4376-86C5-344ACFE608C3}" type="presOf" srcId="{758C59BB-0DC9-4E16-8470-EF312509314D}" destId="{A1EB2790-A6D0-4E59-A171-11F0010465A1}" srcOrd="1" destOrd="0" presId="urn:microsoft.com/office/officeart/2005/8/layout/radial5"/>
    <dgm:cxn modelId="{A79BD363-F712-49D0-B996-8AE4895CA3B4}" type="presOf" srcId="{1BE83889-3DEF-422F-8391-141DD5C0ADEC}" destId="{B23BF836-83CE-4A7D-AC6B-DC593E85993A}" srcOrd="0" destOrd="0" presId="urn:microsoft.com/office/officeart/2005/8/layout/radial5"/>
    <dgm:cxn modelId="{263B948E-F83F-45C8-940C-A20B32A2779D}" type="presOf" srcId="{F35412D8-E0ED-4378-AC21-2207A3028C8E}" destId="{F218522F-7EBA-4013-BAA4-E0A3386387F4}" srcOrd="0" destOrd="0" presId="urn:microsoft.com/office/officeart/2005/8/layout/radial5"/>
    <dgm:cxn modelId="{38941D2D-840B-4AC6-BFB5-67BBAA154C95}" type="presOf" srcId="{DCA56BC3-4837-46ED-9823-09D21D8EC500}" destId="{E57A0121-DD15-4CA8-B44F-49B8B6912381}" srcOrd="0" destOrd="0" presId="urn:microsoft.com/office/officeart/2005/8/layout/radial5"/>
    <dgm:cxn modelId="{BE0F3A5D-10AD-49F2-9B2D-C34CD27A6B7D}" srcId="{5ED1A5E3-0D31-48AA-9B40-6A91C14897E5}" destId="{2905CE7F-2553-4BFB-8E17-FCFBD7904839}" srcOrd="6" destOrd="0" parTransId="{758C59BB-0DC9-4E16-8470-EF312509314D}" sibTransId="{F7725109-C3D2-4664-AD4C-8F4B92453E99}"/>
    <dgm:cxn modelId="{82B5ED42-FF2A-4F86-9197-34B90540C1FE}" type="presOf" srcId="{82B5EDAF-738A-4C12-BBE8-775021C93DCC}" destId="{C71D4BF1-C224-4867-8B78-6137BB0A0355}" srcOrd="0" destOrd="0" presId="urn:microsoft.com/office/officeart/2005/8/layout/radial5"/>
    <dgm:cxn modelId="{41FD0994-EA2A-4D86-87C5-29A6582F7CC4}" srcId="{5ED1A5E3-0D31-48AA-9B40-6A91C14897E5}" destId="{71587F3E-06D5-424F-9318-2718CB9A8D0C}" srcOrd="5" destOrd="0" parTransId="{45F71C90-1C75-4A5B-A450-072CBD7A0A1F}" sibTransId="{8CE660C3-3E4E-4A99-AFB4-21BDB36CBB9D}"/>
    <dgm:cxn modelId="{B270F69D-39D5-4394-A714-893955B1458A}" type="presOf" srcId="{23B5E31A-ED60-4FC3-9BE5-97799B6BA452}" destId="{B3567505-880E-476B-983F-B9C796336212}" srcOrd="0" destOrd="0" presId="urn:microsoft.com/office/officeart/2005/8/layout/radial5"/>
    <dgm:cxn modelId="{4C2F89EB-ACA9-4EA5-A884-E310B5555376}" srcId="{5ED1A5E3-0D31-48AA-9B40-6A91C14897E5}" destId="{82B5EDAF-738A-4C12-BBE8-775021C93DCC}" srcOrd="4" destOrd="0" parTransId="{2CC04C4D-B189-47C5-B63E-541730DC57E2}" sibTransId="{FB5C8827-39AE-4DF1-B701-ACFDB60673C2}"/>
    <dgm:cxn modelId="{42030449-4574-44C9-9EDB-A5DF3D8A63B1}" type="presOf" srcId="{2905CE7F-2553-4BFB-8E17-FCFBD7904839}" destId="{862CD5E9-88C0-47B3-8A0A-90CD50B4C355}" srcOrd="0" destOrd="0" presId="urn:microsoft.com/office/officeart/2005/8/layout/radial5"/>
    <dgm:cxn modelId="{926ECFA3-1C5E-4AEF-88B9-99810C2C1345}" type="presOf" srcId="{65B0C6E4-434B-4618-9B6A-4D148513E8F9}" destId="{05F58E25-E1B9-4C22-B224-ADA07C427630}" srcOrd="0" destOrd="0" presId="urn:microsoft.com/office/officeart/2005/8/layout/radial5"/>
    <dgm:cxn modelId="{C0DECE72-C69D-4F25-970B-591774142AE6}" type="presOf" srcId="{6A0D9116-3927-4B43-BCDE-1A29A6125E11}" destId="{7CCE0736-8879-4144-A3CB-C712F8820B9D}" srcOrd="0" destOrd="0" presId="urn:microsoft.com/office/officeart/2005/8/layout/radial5"/>
    <dgm:cxn modelId="{52716767-B547-4E27-BD34-803B511250D4}" type="presOf" srcId="{758C59BB-0DC9-4E16-8470-EF312509314D}" destId="{D8EE5F91-A05A-4F25-A0AB-CDA85BB3AA96}" srcOrd="0" destOrd="0" presId="urn:microsoft.com/office/officeart/2005/8/layout/radial5"/>
    <dgm:cxn modelId="{A55F8793-FB8E-4EA0-B518-DE32B67C3E5E}" srcId="{5ED1A5E3-0D31-48AA-9B40-6A91C14897E5}" destId="{F35412D8-E0ED-4378-AC21-2207A3028C8E}" srcOrd="2" destOrd="0" parTransId="{1BE83889-3DEF-422F-8391-141DD5C0ADEC}" sibTransId="{7EC7E6EF-57F7-4F6C-8A47-15BA50E2411B}"/>
    <dgm:cxn modelId="{90C09EE8-E3AA-4261-8BA3-ECF5B21B9DB2}" srcId="{5ED1A5E3-0D31-48AA-9B40-6A91C14897E5}" destId="{53A3A4A1-F6E0-4ECC-BE57-29CE42CA6F94}" srcOrd="0" destOrd="0" parTransId="{6A0D9116-3927-4B43-BCDE-1A29A6125E11}" sibTransId="{83F0238F-D22C-46AC-A2DF-1911318D0E58}"/>
    <dgm:cxn modelId="{70055641-5BC1-4F1C-8AD1-994930345160}" srcId="{5ED1A5E3-0D31-48AA-9B40-6A91C14897E5}" destId="{2D96B422-0A4E-4B85-9357-459508DDA3A1}" srcOrd="7" destOrd="0" parTransId="{54566A16-5FFA-4688-9372-174A366D41D6}" sibTransId="{F0AE29EA-AFDC-4D04-B10C-E7A96519B6DD}"/>
    <dgm:cxn modelId="{0D880E85-DA25-439B-B680-B04422F4C1CA}" type="presOf" srcId="{45F71C90-1C75-4A5B-A450-072CBD7A0A1F}" destId="{47A40487-B0B8-45EE-96F2-38DF6A308F77}" srcOrd="0" destOrd="0" presId="urn:microsoft.com/office/officeart/2005/8/layout/radial5"/>
    <dgm:cxn modelId="{E980365B-6385-4A57-BDE6-48EC7C36F736}" type="presOf" srcId="{5ED1A5E3-0D31-48AA-9B40-6A91C14897E5}" destId="{AAEC3ABC-4B74-4DD6-BED2-AF0ABC5E2B4E}" srcOrd="0" destOrd="0" presId="urn:microsoft.com/office/officeart/2005/8/layout/radial5"/>
    <dgm:cxn modelId="{F85E30DD-16BE-4334-8A9A-A01B2F78DF27}" type="presOf" srcId="{1BE83889-3DEF-422F-8391-141DD5C0ADEC}" destId="{28B70511-A134-4E63-BBBF-4C0C0DE9DE40}" srcOrd="1" destOrd="0" presId="urn:microsoft.com/office/officeart/2005/8/layout/radial5"/>
    <dgm:cxn modelId="{A413DA44-A737-4C2F-9144-0EF7E7F838C1}" type="presOf" srcId="{D04DA9A7-0876-4E94-9F50-89AF29523DAF}" destId="{C3748C6E-69CE-4C0D-BE15-F7B470F0B0F1}" srcOrd="0" destOrd="0" presId="urn:microsoft.com/office/officeart/2005/8/layout/radial5"/>
    <dgm:cxn modelId="{4171C6D4-E5CA-4859-805A-7003D57879C6}" type="presOf" srcId="{D04DA9A7-0876-4E94-9F50-89AF29523DAF}" destId="{A81DDF73-5653-4072-9B7C-B6104D6C70DA}" srcOrd="1" destOrd="0" presId="urn:microsoft.com/office/officeart/2005/8/layout/radial5"/>
    <dgm:cxn modelId="{57362120-45CD-44DB-A05F-ED6F493B5E1E}" srcId="{2C2FC320-FDB4-4086-8338-EB37B73A77F8}" destId="{5ED1A5E3-0D31-48AA-9B40-6A91C14897E5}" srcOrd="0" destOrd="0" parTransId="{55D16808-43AC-4E9F-AD6E-BA0FAC69E688}" sibTransId="{08A12FD1-5774-42CA-B7B9-34815ADC6566}"/>
    <dgm:cxn modelId="{CA2EFC5A-719F-4629-911D-6C10C1070598}" type="presOf" srcId="{2CC04C4D-B189-47C5-B63E-541730DC57E2}" destId="{B7D5D7FC-7610-4861-9DED-9C02BDE03929}" srcOrd="0" destOrd="0" presId="urn:microsoft.com/office/officeart/2005/8/layout/radial5"/>
    <dgm:cxn modelId="{979D100D-D04F-4BD8-97A6-376A307C6D46}" type="presOf" srcId="{54566A16-5FFA-4688-9372-174A366D41D6}" destId="{29221EA1-820A-4261-A623-1D3CEB5CB67C}" srcOrd="1" destOrd="0" presId="urn:microsoft.com/office/officeart/2005/8/layout/radial5"/>
    <dgm:cxn modelId="{13C2B497-2EB4-457C-90D9-D2287026F8F3}" type="presOf" srcId="{45F71C90-1C75-4A5B-A450-072CBD7A0A1F}" destId="{1162CB5F-CF67-4FB7-9142-FF907BC86562}" srcOrd="1" destOrd="0" presId="urn:microsoft.com/office/officeart/2005/8/layout/radial5"/>
    <dgm:cxn modelId="{CA78364E-042F-48B1-B951-E1E81535BB48}" srcId="{5ED1A5E3-0D31-48AA-9B40-6A91C14897E5}" destId="{23B5E31A-ED60-4FC3-9BE5-97799B6BA452}" srcOrd="1" destOrd="0" parTransId="{DCA56BC3-4837-46ED-9823-09D21D8EC500}" sibTransId="{019397E5-B21A-43B4-B07D-06AA520098EE}"/>
    <dgm:cxn modelId="{40F08F3E-00E2-4D56-88CD-5AB4D1172C8C}" type="presOf" srcId="{54566A16-5FFA-4688-9372-174A366D41D6}" destId="{F3E7CEAC-6A01-435B-AB9C-ABDCCB7C87C4}" srcOrd="0" destOrd="0" presId="urn:microsoft.com/office/officeart/2005/8/layout/radial5"/>
    <dgm:cxn modelId="{A6AA80FF-197D-436E-BBBE-30559BB249F7}" type="presOf" srcId="{71587F3E-06D5-424F-9318-2718CB9A8D0C}" destId="{786864CB-F353-4CBA-8D84-2EF49761A881}" srcOrd="0" destOrd="0" presId="urn:microsoft.com/office/officeart/2005/8/layout/radial5"/>
    <dgm:cxn modelId="{2D58F976-94EC-49A6-BD2C-BD6A6E286CCD}" type="presOf" srcId="{2C2FC320-FDB4-4086-8338-EB37B73A77F8}" destId="{81893278-F30A-4661-BB1C-3E307E16D11C}" srcOrd="0" destOrd="0" presId="urn:microsoft.com/office/officeart/2005/8/layout/radial5"/>
    <dgm:cxn modelId="{1C339E59-7B2A-4FF0-AE2A-09A0340837A9}" type="presOf" srcId="{DCA56BC3-4837-46ED-9823-09D21D8EC500}" destId="{E623C607-56DE-4B8A-94AE-3064E2004A07}" srcOrd="1" destOrd="0" presId="urn:microsoft.com/office/officeart/2005/8/layout/radial5"/>
    <dgm:cxn modelId="{F9EA6027-CB2E-4CE1-A4F9-48CBB079C483}" type="presOf" srcId="{6A0D9116-3927-4B43-BCDE-1A29A6125E11}" destId="{4A9FC108-F496-4A7D-A705-9C2DADD46161}" srcOrd="1" destOrd="0" presId="urn:microsoft.com/office/officeart/2005/8/layout/radial5"/>
    <dgm:cxn modelId="{6AA5D418-72FD-4F4E-8B55-50DE3F64850D}" type="presParOf" srcId="{81893278-F30A-4661-BB1C-3E307E16D11C}" destId="{AAEC3ABC-4B74-4DD6-BED2-AF0ABC5E2B4E}" srcOrd="0" destOrd="0" presId="urn:microsoft.com/office/officeart/2005/8/layout/radial5"/>
    <dgm:cxn modelId="{CA8F4390-0751-494C-86D7-FCD45C44CDEF}" type="presParOf" srcId="{81893278-F30A-4661-BB1C-3E307E16D11C}" destId="{7CCE0736-8879-4144-A3CB-C712F8820B9D}" srcOrd="1" destOrd="0" presId="urn:microsoft.com/office/officeart/2005/8/layout/radial5"/>
    <dgm:cxn modelId="{CA68EA18-E8B3-4B56-A9C7-3C3573040502}" type="presParOf" srcId="{7CCE0736-8879-4144-A3CB-C712F8820B9D}" destId="{4A9FC108-F496-4A7D-A705-9C2DADD46161}" srcOrd="0" destOrd="0" presId="urn:microsoft.com/office/officeart/2005/8/layout/radial5"/>
    <dgm:cxn modelId="{0393FD7F-D9C1-448B-A146-7C1C78838A07}" type="presParOf" srcId="{81893278-F30A-4661-BB1C-3E307E16D11C}" destId="{DC5C922B-E22F-4117-973D-3C635A735B28}" srcOrd="2" destOrd="0" presId="urn:microsoft.com/office/officeart/2005/8/layout/radial5"/>
    <dgm:cxn modelId="{A8A65BB8-91CA-47EF-A258-00B30F82AE39}" type="presParOf" srcId="{81893278-F30A-4661-BB1C-3E307E16D11C}" destId="{E57A0121-DD15-4CA8-B44F-49B8B6912381}" srcOrd="3" destOrd="0" presId="urn:microsoft.com/office/officeart/2005/8/layout/radial5"/>
    <dgm:cxn modelId="{195AC335-8876-4312-BD07-BD6DCF1156D3}" type="presParOf" srcId="{E57A0121-DD15-4CA8-B44F-49B8B6912381}" destId="{E623C607-56DE-4B8A-94AE-3064E2004A07}" srcOrd="0" destOrd="0" presId="urn:microsoft.com/office/officeart/2005/8/layout/radial5"/>
    <dgm:cxn modelId="{F47CB045-68C4-414E-9BFD-5CDF385712FA}" type="presParOf" srcId="{81893278-F30A-4661-BB1C-3E307E16D11C}" destId="{B3567505-880E-476B-983F-B9C796336212}" srcOrd="4" destOrd="0" presId="urn:microsoft.com/office/officeart/2005/8/layout/radial5"/>
    <dgm:cxn modelId="{2124C5C4-0CA1-434D-A24D-BD81F8AE9787}" type="presParOf" srcId="{81893278-F30A-4661-BB1C-3E307E16D11C}" destId="{B23BF836-83CE-4A7D-AC6B-DC593E85993A}" srcOrd="5" destOrd="0" presId="urn:microsoft.com/office/officeart/2005/8/layout/radial5"/>
    <dgm:cxn modelId="{261F621D-C559-4251-8FDD-DBAC7D336CAC}" type="presParOf" srcId="{B23BF836-83CE-4A7D-AC6B-DC593E85993A}" destId="{28B70511-A134-4E63-BBBF-4C0C0DE9DE40}" srcOrd="0" destOrd="0" presId="urn:microsoft.com/office/officeart/2005/8/layout/radial5"/>
    <dgm:cxn modelId="{E18C6539-6A23-462A-A2C2-C504374481E7}" type="presParOf" srcId="{81893278-F30A-4661-BB1C-3E307E16D11C}" destId="{F218522F-7EBA-4013-BAA4-E0A3386387F4}" srcOrd="6" destOrd="0" presId="urn:microsoft.com/office/officeart/2005/8/layout/radial5"/>
    <dgm:cxn modelId="{CABB322E-3868-45A6-90F8-E3462FA53A93}" type="presParOf" srcId="{81893278-F30A-4661-BB1C-3E307E16D11C}" destId="{C3748C6E-69CE-4C0D-BE15-F7B470F0B0F1}" srcOrd="7" destOrd="0" presId="urn:microsoft.com/office/officeart/2005/8/layout/radial5"/>
    <dgm:cxn modelId="{976F8920-0C12-4CCD-8D51-3B5EDBC6C26D}" type="presParOf" srcId="{C3748C6E-69CE-4C0D-BE15-F7B470F0B0F1}" destId="{A81DDF73-5653-4072-9B7C-B6104D6C70DA}" srcOrd="0" destOrd="0" presId="urn:microsoft.com/office/officeart/2005/8/layout/radial5"/>
    <dgm:cxn modelId="{15B7751E-04BD-4047-9549-CD6F34033E39}" type="presParOf" srcId="{81893278-F30A-4661-BB1C-3E307E16D11C}" destId="{05F58E25-E1B9-4C22-B224-ADA07C427630}" srcOrd="8" destOrd="0" presId="urn:microsoft.com/office/officeart/2005/8/layout/radial5"/>
    <dgm:cxn modelId="{252E44C7-E3F0-425A-AA9D-E176DBE064B7}" type="presParOf" srcId="{81893278-F30A-4661-BB1C-3E307E16D11C}" destId="{B7D5D7FC-7610-4861-9DED-9C02BDE03929}" srcOrd="9" destOrd="0" presId="urn:microsoft.com/office/officeart/2005/8/layout/radial5"/>
    <dgm:cxn modelId="{7369B9D7-CDA9-4625-B495-C36E7471BB35}" type="presParOf" srcId="{B7D5D7FC-7610-4861-9DED-9C02BDE03929}" destId="{0DACF9CE-7E92-4899-97C5-CFAB6B2D1239}" srcOrd="0" destOrd="0" presId="urn:microsoft.com/office/officeart/2005/8/layout/radial5"/>
    <dgm:cxn modelId="{12ED4229-41F1-4A53-9DC6-7C9A956E77A0}" type="presParOf" srcId="{81893278-F30A-4661-BB1C-3E307E16D11C}" destId="{C71D4BF1-C224-4867-8B78-6137BB0A0355}" srcOrd="10" destOrd="0" presId="urn:microsoft.com/office/officeart/2005/8/layout/radial5"/>
    <dgm:cxn modelId="{7EA0E940-8EC1-49B5-9056-AD10CC612B01}" type="presParOf" srcId="{81893278-F30A-4661-BB1C-3E307E16D11C}" destId="{47A40487-B0B8-45EE-96F2-38DF6A308F77}" srcOrd="11" destOrd="0" presId="urn:microsoft.com/office/officeart/2005/8/layout/radial5"/>
    <dgm:cxn modelId="{8790B671-423D-4DC9-A25E-1C0C603F38D2}" type="presParOf" srcId="{47A40487-B0B8-45EE-96F2-38DF6A308F77}" destId="{1162CB5F-CF67-4FB7-9142-FF907BC86562}" srcOrd="0" destOrd="0" presId="urn:microsoft.com/office/officeart/2005/8/layout/radial5"/>
    <dgm:cxn modelId="{0481D29F-042E-4D74-A2FA-CCCE8F23D498}" type="presParOf" srcId="{81893278-F30A-4661-BB1C-3E307E16D11C}" destId="{786864CB-F353-4CBA-8D84-2EF49761A881}" srcOrd="12" destOrd="0" presId="urn:microsoft.com/office/officeart/2005/8/layout/radial5"/>
    <dgm:cxn modelId="{3828C981-6D62-4DF0-82F5-354ADC9E8492}" type="presParOf" srcId="{81893278-F30A-4661-BB1C-3E307E16D11C}" destId="{D8EE5F91-A05A-4F25-A0AB-CDA85BB3AA96}" srcOrd="13" destOrd="0" presId="urn:microsoft.com/office/officeart/2005/8/layout/radial5"/>
    <dgm:cxn modelId="{78D7A5F5-378B-420E-ACEC-5C42C4E9A836}" type="presParOf" srcId="{D8EE5F91-A05A-4F25-A0AB-CDA85BB3AA96}" destId="{A1EB2790-A6D0-4E59-A171-11F0010465A1}" srcOrd="0" destOrd="0" presId="urn:microsoft.com/office/officeart/2005/8/layout/radial5"/>
    <dgm:cxn modelId="{DE24C1C8-C125-41CA-9B83-45E02BE569CC}" type="presParOf" srcId="{81893278-F30A-4661-BB1C-3E307E16D11C}" destId="{862CD5E9-88C0-47B3-8A0A-90CD50B4C355}" srcOrd="14" destOrd="0" presId="urn:microsoft.com/office/officeart/2005/8/layout/radial5"/>
    <dgm:cxn modelId="{C09AFDA1-02F2-4C9D-B24A-B19B4467D3C4}" type="presParOf" srcId="{81893278-F30A-4661-BB1C-3E307E16D11C}" destId="{F3E7CEAC-6A01-435B-AB9C-ABDCCB7C87C4}" srcOrd="15" destOrd="0" presId="urn:microsoft.com/office/officeart/2005/8/layout/radial5"/>
    <dgm:cxn modelId="{EF90B025-29EF-4931-B822-991F6E4DE947}" type="presParOf" srcId="{F3E7CEAC-6A01-435B-AB9C-ABDCCB7C87C4}" destId="{29221EA1-820A-4261-A623-1D3CEB5CB67C}" srcOrd="0" destOrd="0" presId="urn:microsoft.com/office/officeart/2005/8/layout/radial5"/>
    <dgm:cxn modelId="{443D6D7C-2719-4784-A29A-AC774C28C03E}" type="presParOf" srcId="{81893278-F30A-4661-BB1C-3E307E16D11C}" destId="{F0B639AA-622D-47DD-932F-C629C8CAA2F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C3ABC-4B74-4DD6-BED2-AF0ABC5E2B4E}">
      <dsp:nvSpPr>
        <dsp:cNvPr id="0" name=""/>
        <dsp:cNvSpPr/>
      </dsp:nvSpPr>
      <dsp:spPr>
        <a:xfrm>
          <a:off x="5309471" y="2797508"/>
          <a:ext cx="1573057" cy="1262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TAKVA</a:t>
          </a:r>
          <a:endParaRPr lang="tr-TR" sz="2400" kern="1200" dirty="0"/>
        </a:p>
      </dsp:txBody>
      <dsp:txXfrm>
        <a:off x="5539840" y="2982467"/>
        <a:ext cx="1112319" cy="893064"/>
      </dsp:txXfrm>
    </dsp:sp>
    <dsp:sp modelId="{7CCE0736-8879-4144-A3CB-C712F8820B9D}">
      <dsp:nvSpPr>
        <dsp:cNvPr id="0" name=""/>
        <dsp:cNvSpPr/>
      </dsp:nvSpPr>
      <dsp:spPr>
        <a:xfrm rot="16200000">
          <a:off x="5644998" y="1913733"/>
          <a:ext cx="902003" cy="60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5735882" y="2125795"/>
        <a:ext cx="720236" cy="363533"/>
      </dsp:txXfrm>
    </dsp:sp>
    <dsp:sp modelId="{DC5C922B-E22F-4117-973D-3C635A735B28}">
      <dsp:nvSpPr>
        <dsp:cNvPr id="0" name=""/>
        <dsp:cNvSpPr/>
      </dsp:nvSpPr>
      <dsp:spPr>
        <a:xfrm>
          <a:off x="4996819" y="-3903"/>
          <a:ext cx="2198360" cy="1603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Bilinçli davranma</a:t>
          </a:r>
          <a:endParaRPr lang="tr-TR" sz="2400" kern="1200" dirty="0"/>
        </a:p>
      </dsp:txBody>
      <dsp:txXfrm>
        <a:off x="5318761" y="230971"/>
        <a:ext cx="1554476" cy="1134075"/>
      </dsp:txXfrm>
    </dsp:sp>
    <dsp:sp modelId="{E57A0121-DD15-4CA8-B44F-49B8B6912381}">
      <dsp:nvSpPr>
        <dsp:cNvPr id="0" name=""/>
        <dsp:cNvSpPr/>
      </dsp:nvSpPr>
      <dsp:spPr>
        <a:xfrm rot="19256602">
          <a:off x="6649233" y="2366277"/>
          <a:ext cx="766240" cy="60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6669543" y="2544720"/>
        <a:ext cx="584473" cy="363533"/>
      </dsp:txXfrm>
    </dsp:sp>
    <dsp:sp modelId="{B3567505-880E-476B-983F-B9C796336212}">
      <dsp:nvSpPr>
        <dsp:cNvPr id="0" name=""/>
        <dsp:cNvSpPr/>
      </dsp:nvSpPr>
      <dsp:spPr>
        <a:xfrm>
          <a:off x="7074925" y="940867"/>
          <a:ext cx="2198360" cy="1603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Uyanıklık</a:t>
          </a:r>
          <a:endParaRPr lang="tr-TR" sz="2400" kern="1200" dirty="0"/>
        </a:p>
      </dsp:txBody>
      <dsp:txXfrm>
        <a:off x="7396867" y="1175741"/>
        <a:ext cx="1554476" cy="1134075"/>
      </dsp:txXfrm>
    </dsp:sp>
    <dsp:sp modelId="{B23BF836-83CE-4A7D-AC6B-DC593E85993A}">
      <dsp:nvSpPr>
        <dsp:cNvPr id="0" name=""/>
        <dsp:cNvSpPr/>
      </dsp:nvSpPr>
      <dsp:spPr>
        <a:xfrm rot="21581545">
          <a:off x="6971174" y="3119703"/>
          <a:ext cx="616042" cy="60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6971175" y="3241369"/>
        <a:ext cx="434275" cy="363533"/>
      </dsp:txXfrm>
    </dsp:sp>
    <dsp:sp modelId="{F218522F-7EBA-4013-BAA4-E0A3386387F4}">
      <dsp:nvSpPr>
        <dsp:cNvPr id="0" name=""/>
        <dsp:cNvSpPr/>
      </dsp:nvSpPr>
      <dsp:spPr>
        <a:xfrm>
          <a:off x="7700388" y="2612574"/>
          <a:ext cx="2198360" cy="1603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Dikkatli olma</a:t>
          </a:r>
          <a:endParaRPr lang="tr-TR" sz="2400" kern="1200" dirty="0"/>
        </a:p>
      </dsp:txBody>
      <dsp:txXfrm>
        <a:off x="8022330" y="2847448"/>
        <a:ext cx="1554476" cy="1134075"/>
      </dsp:txXfrm>
    </dsp:sp>
    <dsp:sp modelId="{C3748C6E-69CE-4C0D-BE15-F7B470F0B0F1}">
      <dsp:nvSpPr>
        <dsp:cNvPr id="0" name=""/>
        <dsp:cNvSpPr/>
      </dsp:nvSpPr>
      <dsp:spPr>
        <a:xfrm rot="2476696">
          <a:off x="6614152" y="3926975"/>
          <a:ext cx="788427" cy="60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6636735" y="3988196"/>
        <a:ext cx="606660" cy="363533"/>
      </dsp:txXfrm>
    </dsp:sp>
    <dsp:sp modelId="{05F58E25-E1B9-4C22-B224-ADA07C427630}">
      <dsp:nvSpPr>
        <dsp:cNvPr id="0" name=""/>
        <dsp:cNvSpPr/>
      </dsp:nvSpPr>
      <dsp:spPr>
        <a:xfrm>
          <a:off x="7016874" y="4400392"/>
          <a:ext cx="2198360" cy="1603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Sakınma</a:t>
          </a:r>
          <a:endParaRPr lang="tr-TR" sz="2400" kern="1200" dirty="0"/>
        </a:p>
      </dsp:txBody>
      <dsp:txXfrm>
        <a:off x="7338816" y="4635266"/>
        <a:ext cx="1554476" cy="1134075"/>
      </dsp:txXfrm>
    </dsp:sp>
    <dsp:sp modelId="{B7D5D7FC-7610-4861-9DED-9C02BDE03929}">
      <dsp:nvSpPr>
        <dsp:cNvPr id="0" name=""/>
        <dsp:cNvSpPr/>
      </dsp:nvSpPr>
      <dsp:spPr>
        <a:xfrm rot="5400000">
          <a:off x="5644998" y="4338377"/>
          <a:ext cx="902003" cy="60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5735882" y="4368672"/>
        <a:ext cx="720236" cy="363533"/>
      </dsp:txXfrm>
    </dsp:sp>
    <dsp:sp modelId="{C71D4BF1-C224-4867-8B78-6137BB0A0355}">
      <dsp:nvSpPr>
        <dsp:cNvPr id="0" name=""/>
        <dsp:cNvSpPr/>
      </dsp:nvSpPr>
      <dsp:spPr>
        <a:xfrm>
          <a:off x="4996819" y="5258079"/>
          <a:ext cx="2198360" cy="1603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Korunma</a:t>
          </a:r>
          <a:endParaRPr lang="tr-TR" sz="2400" kern="1200" dirty="0"/>
        </a:p>
      </dsp:txBody>
      <dsp:txXfrm>
        <a:off x="5318761" y="5492953"/>
        <a:ext cx="1554476" cy="1134075"/>
      </dsp:txXfrm>
    </dsp:sp>
    <dsp:sp modelId="{47A40487-B0B8-45EE-96F2-38DF6A308F77}">
      <dsp:nvSpPr>
        <dsp:cNvPr id="0" name=""/>
        <dsp:cNvSpPr/>
      </dsp:nvSpPr>
      <dsp:spPr>
        <a:xfrm rot="8337303">
          <a:off x="4794140" y="3920044"/>
          <a:ext cx="779851" cy="60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4953567" y="3981543"/>
        <a:ext cx="598084" cy="363533"/>
      </dsp:txXfrm>
    </dsp:sp>
    <dsp:sp modelId="{786864CB-F353-4CBA-8D84-2EF49761A881}">
      <dsp:nvSpPr>
        <dsp:cNvPr id="0" name=""/>
        <dsp:cNvSpPr/>
      </dsp:nvSpPr>
      <dsp:spPr>
        <a:xfrm>
          <a:off x="2976763" y="4385880"/>
          <a:ext cx="2198360" cy="1603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Korkma</a:t>
          </a:r>
          <a:endParaRPr lang="tr-TR" sz="2400" kern="1200" dirty="0"/>
        </a:p>
      </dsp:txBody>
      <dsp:txXfrm>
        <a:off x="3298705" y="4620754"/>
        <a:ext cx="1554476" cy="1134075"/>
      </dsp:txXfrm>
    </dsp:sp>
    <dsp:sp modelId="{D8EE5F91-A05A-4F25-A0AB-CDA85BB3AA96}">
      <dsp:nvSpPr>
        <dsp:cNvPr id="0" name=""/>
        <dsp:cNvSpPr/>
      </dsp:nvSpPr>
      <dsp:spPr>
        <a:xfrm rot="10800000">
          <a:off x="4579819" y="3126055"/>
          <a:ext cx="637844" cy="60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4761586" y="3247233"/>
        <a:ext cx="456077" cy="363533"/>
      </dsp:txXfrm>
    </dsp:sp>
    <dsp:sp modelId="{862CD5E9-88C0-47B3-8A0A-90CD50B4C355}">
      <dsp:nvSpPr>
        <dsp:cNvPr id="0" name=""/>
        <dsp:cNvSpPr/>
      </dsp:nvSpPr>
      <dsp:spPr>
        <a:xfrm>
          <a:off x="2264245" y="2627088"/>
          <a:ext cx="2198360" cy="1603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Endişelenme</a:t>
          </a:r>
          <a:endParaRPr lang="tr-TR" sz="2000" kern="1200" dirty="0"/>
        </a:p>
      </dsp:txBody>
      <dsp:txXfrm>
        <a:off x="2586187" y="2861962"/>
        <a:ext cx="1554476" cy="1134075"/>
      </dsp:txXfrm>
    </dsp:sp>
    <dsp:sp modelId="{F3E7CEAC-6A01-435B-AB9C-ABDCCB7C87C4}">
      <dsp:nvSpPr>
        <dsp:cNvPr id="0" name=""/>
        <dsp:cNvSpPr/>
      </dsp:nvSpPr>
      <dsp:spPr>
        <a:xfrm rot="13111538">
          <a:off x="4730510" y="2358944"/>
          <a:ext cx="803968" cy="60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4892494" y="2536730"/>
        <a:ext cx="622201" cy="363533"/>
      </dsp:txXfrm>
    </dsp:sp>
    <dsp:sp modelId="{F0B639AA-622D-47DD-932F-C629C8CAA2F3}">
      <dsp:nvSpPr>
        <dsp:cNvPr id="0" name=""/>
        <dsp:cNvSpPr/>
      </dsp:nvSpPr>
      <dsp:spPr>
        <a:xfrm>
          <a:off x="2860651" y="926342"/>
          <a:ext cx="2198360" cy="1603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Kaygılanma</a:t>
          </a:r>
          <a:endParaRPr lang="tr-TR" sz="2400" kern="1200" dirty="0"/>
        </a:p>
      </dsp:txBody>
      <dsp:txXfrm>
        <a:off x="3182593" y="1161216"/>
        <a:ext cx="1554476" cy="1134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62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i2r5K9-rA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ri2r5K9-rA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48755" y="3244334"/>
            <a:ext cx="4694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https://www.youtube.com/watch?v=uri2r5K9-rA</a:t>
            </a:r>
            <a:endParaRPr lang="tr-TR" dirty="0"/>
          </a:p>
        </p:txBody>
      </p:sp>
      <p:pic>
        <p:nvPicPr>
          <p:cNvPr id="4" name="uri2r5K9-r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73629" y="450523"/>
            <a:ext cx="5558972" cy="117127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6. Hz. Muhammed’e (</a:t>
            </a:r>
            <a:r>
              <a:rPr lang="tr-TR" sz="2800" dirty="0" err="1" smtClean="0"/>
              <a:t>s.a.v</a:t>
            </a:r>
            <a:r>
              <a:rPr lang="tr-TR" sz="2800" dirty="0" smtClean="0"/>
              <a:t>) söz ve fiilleriyle uyup tabi olmak.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73629" y="2076678"/>
            <a:ext cx="5558972" cy="109982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7. Allah’ın (</a:t>
            </a:r>
            <a:r>
              <a:rPr lang="tr-TR" sz="2800" dirty="0" err="1" smtClean="0"/>
              <a:t>c.c</a:t>
            </a:r>
            <a:r>
              <a:rPr lang="tr-TR" sz="2800" dirty="0" smtClean="0"/>
              <a:t>.) yasaklarına uymak ve her türlü çirkinliği bırakmak.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273629" y="3627058"/>
            <a:ext cx="5558972" cy="76867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8. Ahlakın en güzeliyle donanmak.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273629" y="4762721"/>
            <a:ext cx="5558972" cy="70840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9. Manevi sırları ortaya dökmemek.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273629" y="5838115"/>
            <a:ext cx="5558972" cy="70840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10. Cahillerin yanında durmamak.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0523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75658" y="3757695"/>
            <a:ext cx="9840684" cy="292387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Müminin </a:t>
            </a:r>
            <a:r>
              <a:rPr lang="tr-TR" sz="4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şerefi </a:t>
            </a:r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takvası, </a:t>
            </a:r>
          </a:p>
          <a:p>
            <a:pPr algn="ctr"/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dini asaleti,</a:t>
            </a:r>
          </a:p>
          <a:p>
            <a:pPr algn="ctr"/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erdemi </a:t>
            </a:r>
            <a:r>
              <a:rPr lang="tr-TR" sz="4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de </a:t>
            </a:r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ahlakıdır.</a:t>
            </a:r>
          </a:p>
          <a:p>
            <a:pPr algn="ctr"/>
            <a:r>
              <a:rPr lang="tr-TR" sz="4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Hadis-i Şerif</a:t>
            </a:r>
            <a:endParaRPr lang="tr-TR" sz="4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807027" y="246744"/>
            <a:ext cx="8577943" cy="1523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İnsanın özgürlük alanına girmeyen şeylerde üstünlük taslaması «cahiliye» adetidir.</a:t>
            </a:r>
            <a:endParaRPr lang="tr-TR" sz="36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109685" y="1980448"/>
            <a:ext cx="5972629" cy="156754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Üstünlüğün ölçüsü takvadır. Üstünlük ancak takvadadır.</a:t>
            </a:r>
          </a:p>
        </p:txBody>
      </p:sp>
    </p:spTree>
    <p:extLst>
      <p:ext uri="{BB962C8B-B14F-4D97-AF65-F5344CB8AC3E}">
        <p14:creationId xmlns:p14="http://schemas.microsoft.com/office/powerpoint/2010/main" val="4022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7370" y="1301235"/>
            <a:ext cx="5959321" cy="132343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0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Kur’ân</a:t>
            </a:r>
            <a:r>
              <a:rPr lang="tr-TR" sz="4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-ı Kerîm’i en güzel okuyan,</a:t>
            </a:r>
            <a:endParaRPr lang="tr-TR" sz="4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3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256" y="3954139"/>
            <a:ext cx="1403312" cy="18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7373256" y="700636"/>
            <a:ext cx="4818743" cy="2248487"/>
          </a:xfrm>
          <a:prstGeom prst="cloudCallout">
            <a:avLst>
              <a:gd name="adj1" fmla="val -28832"/>
              <a:gd name="adj2" fmla="val 82391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İnsanların en hayırlısı kimdir biliyor musunuz?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77371" y="294237"/>
            <a:ext cx="5959321" cy="812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İnsanların en hayırlısı;</a:t>
            </a:r>
            <a:endParaRPr lang="tr-TR" sz="3600" dirty="0"/>
          </a:p>
        </p:txBody>
      </p:sp>
      <p:sp>
        <p:nvSpPr>
          <p:cNvPr id="6" name="Dikdörtgen 5"/>
          <p:cNvSpPr/>
          <p:nvPr/>
        </p:nvSpPr>
        <p:spPr>
          <a:xfrm>
            <a:off x="377366" y="2949123"/>
            <a:ext cx="5959321" cy="70788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Takva sahibi,</a:t>
            </a:r>
            <a:endParaRPr lang="tr-TR" sz="4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77365" y="3954139"/>
            <a:ext cx="5959321" cy="116955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5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Emr</a:t>
            </a:r>
            <a:r>
              <a:rPr lang="tr-TR" sz="35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-i </a:t>
            </a:r>
            <a:r>
              <a:rPr lang="tr-TR" sz="35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bi’l</a:t>
            </a:r>
            <a:r>
              <a:rPr lang="tr-TR" sz="35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-maruf </a:t>
            </a:r>
            <a:r>
              <a:rPr lang="tr-TR" sz="35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nehy</a:t>
            </a:r>
            <a:r>
              <a:rPr lang="tr-TR" sz="35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-i </a:t>
            </a:r>
            <a:r>
              <a:rPr lang="tr-TR" sz="35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ani’l-münker</a:t>
            </a:r>
            <a:r>
              <a:rPr lang="tr-TR" sz="35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görevini yerine getiren,</a:t>
            </a:r>
            <a:endParaRPr lang="tr-TR" sz="35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77368" y="5478962"/>
            <a:ext cx="5959321" cy="10772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Ve akrabalık ilişkilerini (en güzel biçimde) devam ettirendir.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99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1"/>
          <a:stretch/>
        </p:blipFill>
        <p:spPr>
          <a:xfrm>
            <a:off x="2801035" y="0"/>
            <a:ext cx="6921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6270" y="0"/>
            <a:ext cx="8757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3239" y="2148232"/>
            <a:ext cx="5796116" cy="3785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Şüphesiz </a:t>
            </a:r>
            <a:r>
              <a:rPr lang="tr-TR" sz="3200" dirty="0"/>
              <a:t>onlar, Allah’a karşı sana hiçbir fayda sağlayamazlar ve kuşkusuz haktan sapanlar birbirlerinin dostları ve koruyucularıdır, Allah da </a:t>
            </a:r>
            <a:r>
              <a:rPr lang="tr-TR" sz="3200" dirty="0" smtClean="0"/>
              <a:t>muttakilerin koruyucu </a:t>
            </a:r>
            <a:r>
              <a:rPr lang="tr-TR" sz="3200" dirty="0"/>
              <a:t>dostudur. </a:t>
            </a:r>
            <a:r>
              <a:rPr lang="tr-TR" sz="3200" dirty="0" smtClean="0"/>
              <a:t>(Câsiye,19</a:t>
            </a:r>
            <a:r>
              <a:rPr lang="tr-TR" sz="3200" dirty="0"/>
              <a:t>)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120581" y="2148232"/>
            <a:ext cx="5863773" cy="378565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AE" sz="6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اِنَّهُمْ لَنْ يُغْنُوا عَنْكَ مِنَ اللّٰهِ شَيْـٔاًۜ وَاِنَّ الظَّالِم۪ينَ بَعْضُهُمْ اَوْلِيَٓاءُ بَعْضٍۚ وَاللّٰهُ وَلِيُّ الْمُتَّق۪ينَ ﴿١٩﴾ </a:t>
            </a:r>
            <a:endParaRPr lang="tr-TR" sz="6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55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7714" y="941924"/>
            <a:ext cx="5669614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Takva, insanı kibir ve gurur gibi kötü ahlaki davranışlardan arındırır.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7714" y="3271468"/>
            <a:ext cx="5669614" cy="286232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Müşrikler Allah’ı «gereği gibi bilemedikleri» </a:t>
            </a:r>
            <a:r>
              <a:rPr lang="tr-TR" sz="1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(</a:t>
            </a:r>
            <a:r>
              <a:rPr lang="tr-TR" sz="1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En’am</a:t>
            </a:r>
            <a:r>
              <a:rPr lang="tr-TR" sz="1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91) </a:t>
            </a:r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için hem inkarcı olmuşlar hem de kötü davranışları alışkanlık haline getirmişlerdir. 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64" y="941924"/>
            <a:ext cx="5191866" cy="51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0142" y="1136459"/>
            <a:ext cx="6430297" cy="397031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62855" y="1136459"/>
            <a:ext cx="4946564" cy="39703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Mekkeli müşrikler, insanın üstünlüğünü soy, mal, fiziki güzellik, siyasi etkinlik ve çok sayıda erkek çocuğa sahip olmak gibi maddi değerlerde aramışlardır.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62855" y="5907912"/>
            <a:ext cx="11627584" cy="58477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 yapay değerlere uzak kalan kişileri, «insan» yerine koymamışlardır.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727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836230" cy="682913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458" y="-1"/>
            <a:ext cx="5179843" cy="2866572"/>
          </a:xfrm>
          <a:prstGeom prst="rect">
            <a:avLst/>
          </a:prstGeom>
        </p:spPr>
      </p:pic>
      <p:sp>
        <p:nvSpPr>
          <p:cNvPr id="7" name="Bulut Belirtme Çizgisi 6"/>
          <p:cNvSpPr/>
          <p:nvPr/>
        </p:nvSpPr>
        <p:spPr>
          <a:xfrm>
            <a:off x="6836229" y="4086869"/>
            <a:ext cx="5355771" cy="2685142"/>
          </a:xfrm>
          <a:prstGeom prst="cloudCallout">
            <a:avLst>
              <a:gd name="adj1" fmla="val -28836"/>
              <a:gd name="adj2" fmla="val -81538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Peygamber E</a:t>
            </a:r>
            <a:r>
              <a:rPr lang="tr-TR" sz="3200" dirty="0" smtClean="0"/>
              <a:t>fendimizden </a:t>
            </a:r>
            <a:r>
              <a:rPr lang="tr-TR" sz="3200" dirty="0"/>
              <a:t>(</a:t>
            </a:r>
            <a:r>
              <a:rPr lang="tr-TR" sz="3200" dirty="0" err="1"/>
              <a:t>s.a.v</a:t>
            </a:r>
            <a:r>
              <a:rPr lang="tr-TR" sz="3200" dirty="0"/>
              <a:t>.) </a:t>
            </a:r>
            <a:r>
              <a:rPr lang="tr-TR" sz="3200" dirty="0" smtClean="0"/>
              <a:t>mesaj var…</a:t>
            </a:r>
            <a:endParaRPr lang="tr-TR" sz="3200" dirty="0"/>
          </a:p>
        </p:txBody>
      </p:sp>
      <p:sp>
        <p:nvSpPr>
          <p:cNvPr id="8" name="Dikdörtgen 7"/>
          <p:cNvSpPr/>
          <p:nvPr/>
        </p:nvSpPr>
        <p:spPr>
          <a:xfrm>
            <a:off x="232228" y="54996"/>
            <a:ext cx="6371772" cy="403187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Şurası muhakkak ki, haramlar apaçık bellidir, helaller de apaçık bellidir. Bu ikisi arasında (haram veya helal olduğu) şüpheli olanlar vardır. İnsanlardan çoğu bunları bilmez</a:t>
            </a: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durumda, 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şüpheli şeylerden </a:t>
            </a:r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kaçınırsa, dinini de, ırzını da </a:t>
            </a:r>
            <a:r>
              <a:rPr lang="tr-T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tebrie</a:t>
            </a:r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etmiş olur. 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32228" y="4217466"/>
            <a:ext cx="6371772" cy="255454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de şüpheli şeylere düşerse harama düşmüş olur, tıpkı koruluğun etrafında sürüsünü otlatan çoban gibi ki, her an koruluğa düşebilecek durumdadır.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60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7478" y="2579906"/>
            <a:ext cx="6571929" cy="427809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400" dirty="0"/>
              <a:t>Haberiniz olsun, her melikin bir koruluğu vardır, Allah'ın koruluğu da haramlarıdır. Haberiniz olsun, cesette bir et parçası var ki, eğer o sağlıklı olursa cesedin tamamı sağlıklı olur, eğer o bozulursa, cesedin tamamı bozulur. Haberiniz olsun bu et parçası kalptir." </a:t>
            </a:r>
          </a:p>
        </p:txBody>
      </p:sp>
      <p:sp>
        <p:nvSpPr>
          <p:cNvPr id="6" name="Sağ Ok 5"/>
          <p:cNvSpPr/>
          <p:nvPr/>
        </p:nvSpPr>
        <p:spPr>
          <a:xfrm rot="5400000">
            <a:off x="2699653" y="-2013603"/>
            <a:ext cx="1607577" cy="5678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4800" dirty="0" smtClean="0"/>
              <a:t>Hadisin devamı…</a:t>
            </a:r>
            <a:endParaRPr lang="tr-TR" sz="4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994" y="21674"/>
            <a:ext cx="5275006" cy="68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74171" y="1789302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TAKVASI</a:t>
            </a:r>
            <a:endParaRPr lang="tr-TR" sz="88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78" b="14373"/>
          <a:stretch/>
        </p:blipFill>
        <p:spPr>
          <a:xfrm>
            <a:off x="2266497" y="717711"/>
            <a:ext cx="7893504" cy="56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19.10.2019</a:t>
            </a:r>
          </a:p>
          <a:p>
            <a:pPr algn="ctr"/>
            <a:r>
              <a:rPr lang="tr-TR" sz="2400" b="1" dirty="0" smtClean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Neler öğreneceğiz?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6000" dirty="0"/>
              <a:t>1. Peygamberimizin ahlaki vasıflarını </a:t>
            </a:r>
            <a:r>
              <a:rPr lang="tr-TR" sz="6000" dirty="0" smtClean="0"/>
              <a:t>örnekleriyle.</a:t>
            </a:r>
          </a:p>
          <a:p>
            <a:r>
              <a:rPr lang="tr-TR" sz="6000" dirty="0" smtClean="0"/>
              <a:t>2</a:t>
            </a:r>
            <a:r>
              <a:rPr lang="tr-TR" sz="6000" dirty="0"/>
              <a:t>. Peygamberimizin ahlaki vasıflarını </a:t>
            </a:r>
            <a:r>
              <a:rPr lang="tr-TR" sz="6000" dirty="0" smtClean="0"/>
              <a:t>kendimize nasıl model alacağımızı.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756" y="3243668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Belirtme Çizgisi 5"/>
          <p:cNvSpPr/>
          <p:nvPr/>
        </p:nvSpPr>
        <p:spPr>
          <a:xfrm>
            <a:off x="6315854" y="624114"/>
            <a:ext cx="5687460" cy="2924355"/>
          </a:xfrm>
          <a:prstGeom prst="cloudCallout">
            <a:avLst>
              <a:gd name="adj1" fmla="val -51744"/>
              <a:gd name="adj2" fmla="val 6210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Takva kelimesini daha önce </a:t>
            </a:r>
            <a:r>
              <a:rPr lang="tr-TR" sz="320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duyan var mı?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2070468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2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EC3ABC-4B74-4DD6-BED2-AF0ABC5E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AEC3ABC-4B74-4DD6-BED2-AF0ABC5E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AEC3ABC-4B74-4DD6-BED2-AF0ABC5E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AEC3ABC-4B74-4DD6-BED2-AF0ABC5E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E0736-8879-4144-A3CB-C712F8820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CCE0736-8879-4144-A3CB-C712F8820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CCE0736-8879-4144-A3CB-C712F8820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CCE0736-8879-4144-A3CB-C712F8820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5C922B-E22F-4117-973D-3C635A735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DC5C922B-E22F-4117-973D-3C635A735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DC5C922B-E22F-4117-973D-3C635A735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DC5C922B-E22F-4117-973D-3C635A735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7A0121-DD15-4CA8-B44F-49B8B691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57A0121-DD15-4CA8-B44F-49B8B691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57A0121-DD15-4CA8-B44F-49B8B691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57A0121-DD15-4CA8-B44F-49B8B691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67505-880E-476B-983F-B9C796336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3567505-880E-476B-983F-B9C796336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3567505-880E-476B-983F-B9C796336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3567505-880E-476B-983F-B9C796336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BF836-83CE-4A7D-AC6B-DC593E85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B23BF836-83CE-4A7D-AC6B-DC593E859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23BF836-83CE-4A7D-AC6B-DC593E85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23BF836-83CE-4A7D-AC6B-DC593E85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18522F-7EBA-4013-BAA4-E0A338638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218522F-7EBA-4013-BAA4-E0A338638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218522F-7EBA-4013-BAA4-E0A338638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218522F-7EBA-4013-BAA4-E0A338638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48C6E-69CE-4C0D-BE15-F7B470F0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C3748C6E-69CE-4C0D-BE15-F7B470F0B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3748C6E-69CE-4C0D-BE15-F7B470F0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C3748C6E-69CE-4C0D-BE15-F7B470F0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F58E25-E1B9-4C22-B224-ADA07C427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05F58E25-E1B9-4C22-B224-ADA07C427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05F58E25-E1B9-4C22-B224-ADA07C427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05F58E25-E1B9-4C22-B224-ADA07C427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5D7FC-7610-4861-9DED-9C02BDE03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B7D5D7FC-7610-4861-9DED-9C02BDE03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B7D5D7FC-7610-4861-9DED-9C02BDE03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7D5D7FC-7610-4861-9DED-9C02BDE03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D4BF1-C224-4867-8B78-6137BB0A0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C71D4BF1-C224-4867-8B78-6137BB0A0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C71D4BF1-C224-4867-8B78-6137BB0A0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C71D4BF1-C224-4867-8B78-6137BB0A0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A40487-B0B8-45EE-96F2-38DF6A308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47A40487-B0B8-45EE-96F2-38DF6A308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47A40487-B0B8-45EE-96F2-38DF6A308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47A40487-B0B8-45EE-96F2-38DF6A308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864CB-F353-4CBA-8D84-2EF49761A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786864CB-F353-4CBA-8D84-2EF49761A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786864CB-F353-4CBA-8D84-2EF49761A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786864CB-F353-4CBA-8D84-2EF49761A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E5F91-A05A-4F25-A0AB-CDA85BB3A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D8EE5F91-A05A-4F25-A0AB-CDA85BB3A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D8EE5F91-A05A-4F25-A0AB-CDA85BB3A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D8EE5F91-A05A-4F25-A0AB-CDA85BB3A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CD5E9-88C0-47B3-8A0A-90CD50B4C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862CD5E9-88C0-47B3-8A0A-90CD50B4C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862CD5E9-88C0-47B3-8A0A-90CD50B4C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862CD5E9-88C0-47B3-8A0A-90CD50B4C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E7CEAC-6A01-435B-AB9C-ABDCCB7C8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F3E7CEAC-6A01-435B-AB9C-ABDCCB7C8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F3E7CEAC-6A01-435B-AB9C-ABDCCB7C8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F3E7CEAC-6A01-435B-AB9C-ABDCCB7C8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639AA-622D-47DD-932F-C629C8CAA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F0B639AA-622D-47DD-932F-C629C8CAA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F0B639AA-622D-47DD-932F-C629C8CAA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0B639AA-622D-47DD-932F-C629C8CAA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ağ Ok 1"/>
          <p:cNvSpPr/>
          <p:nvPr/>
        </p:nvSpPr>
        <p:spPr>
          <a:xfrm>
            <a:off x="1108737" y="304800"/>
            <a:ext cx="2753343" cy="296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TAKVA</a:t>
            </a:r>
            <a:endParaRPr lang="tr-TR" sz="48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6444341" y="304800"/>
            <a:ext cx="5515430" cy="252548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Müminin tüm tutum ve davranışlarında Allah’a (</a:t>
            </a:r>
            <a:r>
              <a:rPr lang="tr-TR" sz="3200" dirty="0" err="1" smtClean="0"/>
              <a:t>c.c</a:t>
            </a:r>
            <a:r>
              <a:rPr lang="tr-TR" sz="3200" dirty="0" smtClean="0"/>
              <a:t>.) kulluk bilinciyle hareket ederek Allah’ın (</a:t>
            </a:r>
            <a:r>
              <a:rPr lang="tr-TR" sz="3200" dirty="0" err="1" smtClean="0"/>
              <a:t>c.c</a:t>
            </a:r>
            <a:r>
              <a:rPr lang="tr-TR" sz="3200" dirty="0" smtClean="0"/>
              <a:t>.) koruması altına girmesi, </a:t>
            </a:r>
            <a:endParaRPr lang="tr-TR" sz="32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88686" y="5660571"/>
            <a:ext cx="11771085" cy="110308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Ona duyduğu sevgi ve saygıyı güçlendirmeye gayret etmesi, bu sevgi ve saygıyı zedelemekten korkması demektir.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253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92"/>
          <a:stretch/>
        </p:blipFill>
        <p:spPr>
          <a:xfrm>
            <a:off x="2288583" y="0"/>
            <a:ext cx="7846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15"/>
          <a:stretch/>
        </p:blipFill>
        <p:spPr>
          <a:xfrm>
            <a:off x="950684" y="217715"/>
            <a:ext cx="10392229" cy="430787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50685" y="4846266"/>
            <a:ext cx="10392229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Hasan </a:t>
            </a:r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Basrî</a:t>
            </a:r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müttaki</a:t>
            </a:r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insanın özelliklerini «Allah’ın koymuş olduğu haramlardan sakınıp farzları yerine getirme» olarak ifade eder.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77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73629" y="1252341"/>
            <a:ext cx="5558972" cy="70270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1. Allah’a itaatte ihlaslı olmak.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683658" y="2142113"/>
            <a:ext cx="5558972" cy="99644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2. </a:t>
            </a:r>
            <a:r>
              <a:rPr lang="tr-TR" sz="2800" dirty="0"/>
              <a:t>A</a:t>
            </a:r>
            <a:r>
              <a:rPr lang="tr-TR" sz="2800" dirty="0" smtClean="0"/>
              <a:t>llah’ın dışında herhangi bir varlığı ilah edinmemek.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886984" y="3355296"/>
            <a:ext cx="5558972" cy="101409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3. Nefsin arzuladığı kötü istekleri terk etmek.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5147386" y="4580905"/>
            <a:ext cx="5558972" cy="94627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4. Allah’tan başka hiçbir varlığı amaç edinmemek.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1683658" y="217715"/>
            <a:ext cx="8577943" cy="812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İslam âlimlerine göre takvanın dereceleri</a:t>
            </a:r>
            <a:endParaRPr lang="tr-TR" sz="36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6471698" y="5767671"/>
            <a:ext cx="5643716" cy="92127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5. Kendisinin başkasından daha hayırlı olduğunu iddia etmemek.</a:t>
            </a:r>
          </a:p>
        </p:txBody>
      </p:sp>
    </p:spTree>
    <p:extLst>
      <p:ext uri="{BB962C8B-B14F-4D97-AF65-F5344CB8AC3E}">
        <p14:creationId xmlns:p14="http://schemas.microsoft.com/office/powerpoint/2010/main" val="40717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6015</TotalTime>
  <Words>528</Words>
  <Application>Microsoft Office PowerPoint</Application>
  <PresentationFormat>Geniş ekran</PresentationFormat>
  <Paragraphs>56</Paragraphs>
  <Slides>21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PEYGAMBERİMİZİN TAKVASI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Asus</cp:lastModifiedBy>
  <cp:revision>402</cp:revision>
  <dcterms:created xsi:type="dcterms:W3CDTF">2019-07-15T06:01:13Z</dcterms:created>
  <dcterms:modified xsi:type="dcterms:W3CDTF">2019-10-19T07:32:59Z</dcterms:modified>
</cp:coreProperties>
</file>