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89" r:id="rId2"/>
    <p:sldId id="308" r:id="rId3"/>
    <p:sldId id="315" r:id="rId4"/>
    <p:sldId id="533" r:id="rId5"/>
    <p:sldId id="579" r:id="rId6"/>
    <p:sldId id="581" r:id="rId7"/>
    <p:sldId id="590" r:id="rId8"/>
    <p:sldId id="591" r:id="rId9"/>
    <p:sldId id="583" r:id="rId10"/>
    <p:sldId id="584" r:id="rId11"/>
    <p:sldId id="595" r:id="rId12"/>
    <p:sldId id="593" r:id="rId13"/>
    <p:sldId id="592" r:id="rId14"/>
    <p:sldId id="596" r:id="rId15"/>
    <p:sldId id="597" r:id="rId16"/>
    <p:sldId id="598" r:id="rId17"/>
    <p:sldId id="599" r:id="rId18"/>
    <p:sldId id="600" r:id="rId19"/>
    <p:sldId id="601" r:id="rId20"/>
    <p:sldId id="573" r:id="rId21"/>
    <p:sldId id="26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0182" autoAdjust="0"/>
  </p:normalViewPr>
  <p:slideViewPr>
    <p:cSldViewPr snapToGrid="0">
      <p:cViewPr varScale="1">
        <p:scale>
          <a:sx n="66" d="100"/>
          <a:sy n="66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i64arOXt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Pi64arOXtY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sqzrEv5NG0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sqzrEv5NG0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73029" y="3244334"/>
            <a:ext cx="4845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https://www.youtube.com/watch?v=mPi64arOXtY</a:t>
            </a:r>
            <a:endParaRPr lang="tr-TR" dirty="0"/>
          </a:p>
        </p:txBody>
      </p:sp>
      <p:pic>
        <p:nvPicPr>
          <p:cNvPr id="3" name="mPi64arOXt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114451" y="1019026"/>
            <a:ext cx="6036280" cy="507831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Rabbim beni size peygamber olarak gönderdi. Ben size Allah’ın emirlerini tebliğ ediyorum. İman ederseniz dünya ve ahirette mutlu olursunuz. Yeter ki putlara tapmaktan vazgeçip Allah’a iman ve kulluk ediniz.</a:t>
            </a:r>
          </a:p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Hadis-i Şerif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29" y="895944"/>
            <a:ext cx="60960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756" y="3243668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Belirtme Çizgisi 5"/>
          <p:cNvSpPr/>
          <p:nvPr/>
        </p:nvSpPr>
        <p:spPr>
          <a:xfrm>
            <a:off x="5820229" y="624114"/>
            <a:ext cx="6183085" cy="2924355"/>
          </a:xfrm>
          <a:prstGeom prst="cloudCallout">
            <a:avLst>
              <a:gd name="adj1" fmla="val -51744"/>
              <a:gd name="adj2" fmla="val 6210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Efendimiz’in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(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ihlasına dair hatırladığınız örnek var mı?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15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423" y="0"/>
            <a:ext cx="992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273630" y="248965"/>
            <a:ext cx="5558972" cy="240715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Allah’ın her an kendisini görüp gözettiğini düşünen kimse elini harama uzatmaz, başkasına zarar veremez.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6355115" y="4210255"/>
            <a:ext cx="5558972" cy="248697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İnsanlar görmese bile kimsenin iffetini, namusunu kirletemez ve kul hakkı yiyemez.</a:t>
            </a:r>
          </a:p>
        </p:txBody>
      </p:sp>
    </p:spTree>
    <p:extLst>
      <p:ext uri="{BB962C8B-B14F-4D97-AF65-F5344CB8AC3E}">
        <p14:creationId xmlns:p14="http://schemas.microsoft.com/office/powerpoint/2010/main" val="5487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788" y="0"/>
            <a:ext cx="7354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59894" y="1030514"/>
            <a:ext cx="5371649" cy="508000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 smtClean="0"/>
              <a:t>İhlasın göstergelerinden biri de iyilik gördüğümüzde bunu Allah’tan bilmek ve şükretmek, olumsuz bir durumla karşılaştığımızda ise Allah’a olan bağlılığımızı göstererek onun hükmüne razı olmak. </a:t>
            </a:r>
            <a:endParaRPr lang="tr-TR" sz="3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638" y="1030514"/>
            <a:ext cx="6065704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683658" y="217715"/>
            <a:ext cx="8577943" cy="1407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Peygamberimizin </a:t>
            </a:r>
            <a:r>
              <a:rPr lang="tr-TR" sz="3600" dirty="0" err="1" smtClean="0"/>
              <a:t>Taif’te</a:t>
            </a:r>
            <a:r>
              <a:rPr lang="tr-TR" sz="3600" dirty="0" smtClean="0"/>
              <a:t> karşılaştığı muamele karşısındaki tavrı:</a:t>
            </a:r>
            <a:endParaRPr lang="tr-TR" sz="36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165553" y="1785257"/>
            <a:ext cx="6075591" cy="238034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Allah’ım! Güçsüz ve çaresiz kaldığımı, insanlar tarafından hor ve hakir görüldüğümü ancak sana arz ederim.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65553" y="4441371"/>
            <a:ext cx="6075591" cy="212634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Ey merhametlilerin en merhametlisi! Herkesin hor görüp ezdiği çaresizlerin Rabbi sensin benim de Rabbim sensin.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384" y="1785257"/>
            <a:ext cx="5251764" cy="47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30"/>
            <a:ext cx="12192000" cy="6885215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107495" y="159658"/>
            <a:ext cx="6075591" cy="159657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Allah’ım! Senin gazabına uğramayayım da çektiklerimin hepsine katlanırım! </a:t>
            </a:r>
            <a:endParaRPr lang="tr-TR" sz="32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3058204" y="1993899"/>
            <a:ext cx="6075591" cy="15748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Senin af ve merhametin bana bunları göstermeyecek kadar geniştir.</a:t>
            </a:r>
            <a:endParaRPr lang="tr-TR" sz="32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5985780" y="3942442"/>
            <a:ext cx="6075591" cy="293914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Allah’ım senin gazabına uğramaktan, ilahî rızana uzak kalmaktan, senin karanlıkları aydınlatan, dünya ve ahiret işlerini yoluna koyan ilahî nuruna sığınırım.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938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107495" y="1524001"/>
            <a:ext cx="6075591" cy="179977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Allah’ım! Sen hoşnut oluncaya kadar affını dilerim.</a:t>
            </a:r>
            <a:endParaRPr lang="tr-TR" sz="36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4926239" y="4847775"/>
            <a:ext cx="6075591" cy="179977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Allah’ım! Her kuvvet ve her kudret ancak seninle kaimdir.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886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683031" y="3244334"/>
            <a:ext cx="4825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https://www.youtube.com/watch?v=FsqzrEv5NG0</a:t>
            </a:r>
            <a:endParaRPr lang="tr-TR" dirty="0"/>
          </a:p>
        </p:txBody>
      </p:sp>
      <p:pic>
        <p:nvPicPr>
          <p:cNvPr id="3" name="FsqzrEv5NG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74171" y="1789302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İHLASI</a:t>
            </a:r>
            <a:endParaRPr lang="tr-TR" sz="88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69257" y="2584068"/>
            <a:ext cx="10508343" cy="156966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Ey Rabbimiz! Bizleri amellerinde hakiki manada ihlasa erenlerden eyle…</a:t>
            </a:r>
            <a:endParaRPr lang="tr-TR" sz="4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92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12.10.2019</a:t>
            </a:r>
          </a:p>
          <a:p>
            <a:pPr algn="ctr"/>
            <a:r>
              <a:rPr lang="tr-TR" sz="2400" b="1" dirty="0" smtClean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Neler öğreneceğiz?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6000" dirty="0"/>
              <a:t>1. Peygamberimizin ahlaki vasıflarını </a:t>
            </a:r>
            <a:r>
              <a:rPr lang="tr-TR" sz="6000" dirty="0" smtClean="0"/>
              <a:t>örnekleriyle.</a:t>
            </a:r>
          </a:p>
          <a:p>
            <a:r>
              <a:rPr lang="tr-TR" sz="6000" dirty="0" smtClean="0"/>
              <a:t>2</a:t>
            </a:r>
            <a:r>
              <a:rPr lang="tr-TR" sz="6000" dirty="0"/>
              <a:t>. Peygamberimizin ahlaki vasıflarını </a:t>
            </a:r>
            <a:r>
              <a:rPr lang="tr-TR" sz="6000" dirty="0" smtClean="0"/>
              <a:t>kendimize nasıl model alacağımızı.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7756" y="3243668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Belirtme Çizgisi 5"/>
          <p:cNvSpPr/>
          <p:nvPr/>
        </p:nvSpPr>
        <p:spPr>
          <a:xfrm>
            <a:off x="6315854" y="624114"/>
            <a:ext cx="5687460" cy="2924355"/>
          </a:xfrm>
          <a:prstGeom prst="cloudCallout">
            <a:avLst>
              <a:gd name="adj1" fmla="val -51744"/>
              <a:gd name="adj2" fmla="val 6210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İhlas kelimesini daha önce duydunuz mu? Manası nedir?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ağ Ok 1"/>
          <p:cNvSpPr/>
          <p:nvPr/>
        </p:nvSpPr>
        <p:spPr>
          <a:xfrm rot="1983491">
            <a:off x="4171319" y="3353812"/>
            <a:ext cx="2390964" cy="296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İhlas</a:t>
            </a:r>
            <a:endParaRPr lang="tr-TR" sz="6000" b="1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6676570" y="4463141"/>
            <a:ext cx="5515430" cy="239485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İnsanın bütün davranış, söz, inanç ve ibadetlerinde yalnızca Allah’ın (</a:t>
            </a:r>
            <a:r>
              <a:rPr lang="tr-TR" sz="3600" dirty="0" err="1" smtClean="0"/>
              <a:t>c.c</a:t>
            </a:r>
            <a:r>
              <a:rPr lang="tr-TR" sz="3600" dirty="0" smtClean="0"/>
              <a:t>.) rızasını gözetmesidir.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4253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273629" y="1860051"/>
            <a:ext cx="5558972" cy="70270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Şirk ve riyadan, batıl inançlardan,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73629" y="2879583"/>
            <a:ext cx="5558972" cy="109982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Kötü duygulardan, çıkar hesaplarından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273629" y="4296229"/>
            <a:ext cx="5558972" cy="101409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Ve genel manada gösteriş arzularından kalbi temizlemeyi,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273629" y="5627153"/>
            <a:ext cx="11729686" cy="116074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Her türlü hayırlı faaliyete iyi niyetle yönelmeyi ve her durumda yalnızca Allah’ın (</a:t>
            </a:r>
            <a:r>
              <a:rPr lang="tr-TR" sz="2800" dirty="0" err="1" smtClean="0"/>
              <a:t>c.c</a:t>
            </a:r>
            <a:r>
              <a:rPr lang="tr-TR" sz="2800" dirty="0" smtClean="0"/>
              <a:t>.) rızasını gözetmeyi ifade eder.</a:t>
            </a:r>
          </a:p>
        </p:txBody>
      </p:sp>
      <p:sp>
        <p:nvSpPr>
          <p:cNvPr id="8" name="Sağ Ok 7"/>
          <p:cNvSpPr/>
          <p:nvPr/>
        </p:nvSpPr>
        <p:spPr>
          <a:xfrm rot="5400000">
            <a:off x="2341098" y="-404528"/>
            <a:ext cx="1424034" cy="2612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600" b="1" dirty="0" smtClean="0"/>
              <a:t>İhlas</a:t>
            </a:r>
            <a:endParaRPr lang="tr-TR" sz="3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471" y="185714"/>
            <a:ext cx="5864843" cy="51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5257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75770" y="2378838"/>
            <a:ext cx="5515430" cy="286232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(</a:t>
            </a:r>
            <a:r>
              <a:rPr lang="tr-TR" sz="3600" dirty="0" err="1"/>
              <a:t>Resûlüm</a:t>
            </a:r>
            <a:r>
              <a:rPr lang="tr-TR" sz="3600" dirty="0"/>
              <a:t>!) Şüphesiz ki </a:t>
            </a:r>
            <a:r>
              <a:rPr lang="tr-TR" sz="3600" dirty="0" err="1"/>
              <a:t>Kitab'ı</a:t>
            </a:r>
            <a:r>
              <a:rPr lang="tr-TR" sz="3600" dirty="0"/>
              <a:t> sana hak olarak indirdik. O halde sen de dini Allah'a has kılarak (ihlâs ile) kulluk et. </a:t>
            </a:r>
            <a:r>
              <a:rPr lang="tr-TR" sz="2400" dirty="0" smtClean="0"/>
              <a:t>(</a:t>
            </a:r>
            <a:r>
              <a:rPr lang="tr-TR" sz="2400" dirty="0" err="1" smtClean="0"/>
              <a:t>Zümer</a:t>
            </a:r>
            <a:r>
              <a:rPr lang="tr-TR" sz="2400" dirty="0" smtClean="0"/>
              <a:t>, 2). 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6212114" y="2378838"/>
            <a:ext cx="5669614" cy="286232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اِنَّٓا اَنْزَلْـنَٓا اِلَيْكَ الْكِتَابَ بِالْحَقِّ فَاعْبُدِ اللّٰهَ مُخْلِصاً لَهُ الدّ۪ينَۜ ﴿٢﴾ </a:t>
            </a:r>
            <a:endParaRPr lang="tr-TR" sz="6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683658" y="217715"/>
            <a:ext cx="8577943" cy="812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İhlas ile amel arasındaki bağın önemi</a:t>
            </a:r>
            <a:endParaRPr lang="tr-TR" sz="3600" dirty="0"/>
          </a:p>
        </p:txBody>
      </p:sp>
      <p:sp>
        <p:nvSpPr>
          <p:cNvPr id="3" name="Dikdörtgen 2"/>
          <p:cNvSpPr/>
          <p:nvPr/>
        </p:nvSpPr>
        <p:spPr>
          <a:xfrm>
            <a:off x="204033" y="3317227"/>
            <a:ext cx="5261548" cy="144655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4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Yâ</a:t>
            </a:r>
            <a:r>
              <a:rPr lang="tr-TR" sz="44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Rabbi! Beni sana karşı ihlaslı bir kul yap.</a:t>
            </a:r>
            <a:endParaRPr lang="tr-TR" sz="44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04033" y="5325075"/>
            <a:ext cx="11537191" cy="132343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Allah, amelin samimi olanından ve yalnız kendi rızası için yapılanından başkasını kabul etmez.</a:t>
            </a:r>
            <a:endParaRPr lang="tr-TR" sz="4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98561" y="1359584"/>
            <a:ext cx="5267020" cy="128201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 (</a:t>
            </a:r>
            <a:r>
              <a:rPr lang="tr-TR" sz="3600" dirty="0" err="1" smtClean="0"/>
              <a:t>s.a.v</a:t>
            </a:r>
            <a:r>
              <a:rPr lang="tr-TR" sz="3600" dirty="0" smtClean="0"/>
              <a:t>.) buyuruyor ki: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68" y="1359584"/>
            <a:ext cx="6362246" cy="34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1323" y="1568873"/>
            <a:ext cx="5020277" cy="452431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Peygamber Efendimiz (</a:t>
            </a:r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yaşadığı toplumdaki putperestliğe, her türlü haksızlığa ve adaletsizliğe karşı ihlasla mücadele etmiş ve onları tek olan Allah’a inanmaya davet etmiştir. 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343" y="1568872"/>
            <a:ext cx="6647543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5805</TotalTime>
  <Words>429</Words>
  <Application>Microsoft Office PowerPoint</Application>
  <PresentationFormat>Geniş ekran</PresentationFormat>
  <Paragraphs>38</Paragraphs>
  <Slides>21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PEYGAMBERİMİZİN İHLASI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379</cp:revision>
  <dcterms:created xsi:type="dcterms:W3CDTF">2019-07-15T06:01:13Z</dcterms:created>
  <dcterms:modified xsi:type="dcterms:W3CDTF">2019-10-12T19:30:54Z</dcterms:modified>
</cp:coreProperties>
</file>