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35" r:id="rId2"/>
    <p:sldId id="337" r:id="rId3"/>
    <p:sldId id="338" r:id="rId4"/>
    <p:sldId id="273" r:id="rId5"/>
    <p:sldId id="315" r:id="rId6"/>
    <p:sldId id="327" r:id="rId7"/>
    <p:sldId id="328" r:id="rId8"/>
    <p:sldId id="329" r:id="rId9"/>
    <p:sldId id="314" r:id="rId10"/>
    <p:sldId id="330" r:id="rId11"/>
    <p:sldId id="339" r:id="rId12"/>
    <p:sldId id="317" r:id="rId13"/>
    <p:sldId id="333" r:id="rId14"/>
    <p:sldId id="322" r:id="rId15"/>
    <p:sldId id="276" r:id="rId16"/>
    <p:sldId id="33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9624C-2CAF-4980-AEFF-46D2DD0AF64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64C340E-3AC1-4802-9254-E5E3D15CE1EC}">
      <dgm:prSet phldrT="[Metin]"/>
      <dgm:spPr/>
      <dgm:t>
        <a:bodyPr/>
        <a:lstStyle/>
        <a:p>
          <a:r>
            <a:rPr lang="tr-TR" dirty="0" smtClean="0"/>
            <a:t>Müşriklerin Efendimize teklifleri</a:t>
          </a:r>
          <a:endParaRPr lang="tr-TR" dirty="0"/>
        </a:p>
      </dgm:t>
    </dgm:pt>
    <dgm:pt modelId="{9C5256B9-B0C4-4C9B-9CC6-226E2E8A0B5D}" type="parTrans" cxnId="{CA7C2C86-00C5-46C3-A09B-ACA79F2D8924}">
      <dgm:prSet/>
      <dgm:spPr/>
      <dgm:t>
        <a:bodyPr/>
        <a:lstStyle/>
        <a:p>
          <a:endParaRPr lang="tr-TR"/>
        </a:p>
      </dgm:t>
    </dgm:pt>
    <dgm:pt modelId="{ED9964B2-822A-444E-8EBA-636F60EBAFDC}" type="sibTrans" cxnId="{CA7C2C86-00C5-46C3-A09B-ACA79F2D8924}">
      <dgm:prSet/>
      <dgm:spPr/>
      <dgm:t>
        <a:bodyPr/>
        <a:lstStyle/>
        <a:p>
          <a:endParaRPr lang="tr-TR"/>
        </a:p>
      </dgm:t>
    </dgm:pt>
    <dgm:pt modelId="{25822439-8515-4A03-838F-9EF22F6E483D}">
      <dgm:prSet phldrT="[Metin]"/>
      <dgm:spPr/>
      <dgm:t>
        <a:bodyPr/>
        <a:lstStyle/>
        <a:p>
          <a:r>
            <a:rPr lang="tr-TR" dirty="0" smtClean="0"/>
            <a:t>1. İstediğin kadar para?</a:t>
          </a:r>
          <a:endParaRPr lang="tr-TR" dirty="0"/>
        </a:p>
      </dgm:t>
    </dgm:pt>
    <dgm:pt modelId="{647E7DA8-6C08-46A3-A314-F2DC970E39E1}" type="parTrans" cxnId="{21835CE4-F96A-450C-92F9-8C3B76AE4F48}">
      <dgm:prSet/>
      <dgm:spPr/>
      <dgm:t>
        <a:bodyPr/>
        <a:lstStyle/>
        <a:p>
          <a:endParaRPr lang="tr-TR"/>
        </a:p>
      </dgm:t>
    </dgm:pt>
    <dgm:pt modelId="{B64D6E20-BE4B-47B3-BE8D-335280F03960}" type="sibTrans" cxnId="{21835CE4-F96A-450C-92F9-8C3B76AE4F48}">
      <dgm:prSet/>
      <dgm:spPr/>
      <dgm:t>
        <a:bodyPr/>
        <a:lstStyle/>
        <a:p>
          <a:endParaRPr lang="tr-TR"/>
        </a:p>
      </dgm:t>
    </dgm:pt>
    <dgm:pt modelId="{0008D6CE-D167-44D8-A434-3CFA0292038F}">
      <dgm:prSet phldrT="[Metin]"/>
      <dgm:spPr/>
      <dgm:t>
        <a:bodyPr/>
        <a:lstStyle/>
        <a:p>
          <a:r>
            <a:rPr lang="tr-TR" dirty="0" smtClean="0"/>
            <a:t>4. Mekke’nin en güzel kadınları?</a:t>
          </a:r>
          <a:endParaRPr lang="tr-TR" dirty="0"/>
        </a:p>
      </dgm:t>
    </dgm:pt>
    <dgm:pt modelId="{98B12D10-0A8A-4749-B06D-537E8EE10973}" type="parTrans" cxnId="{4C0AC4BC-5567-4208-9222-D1B18CF71D99}">
      <dgm:prSet/>
      <dgm:spPr/>
      <dgm:t>
        <a:bodyPr/>
        <a:lstStyle/>
        <a:p>
          <a:endParaRPr lang="tr-TR"/>
        </a:p>
      </dgm:t>
    </dgm:pt>
    <dgm:pt modelId="{93F1D59A-8CA3-4BB5-B37E-255D5957D969}" type="sibTrans" cxnId="{4C0AC4BC-5567-4208-9222-D1B18CF71D99}">
      <dgm:prSet/>
      <dgm:spPr/>
      <dgm:t>
        <a:bodyPr/>
        <a:lstStyle/>
        <a:p>
          <a:endParaRPr lang="tr-TR"/>
        </a:p>
      </dgm:t>
    </dgm:pt>
    <dgm:pt modelId="{D004FA80-1D0B-4901-8643-08468BB25CD4}">
      <dgm:prSet/>
      <dgm:spPr/>
      <dgm:t>
        <a:bodyPr/>
        <a:lstStyle/>
        <a:p>
          <a:r>
            <a:rPr lang="tr-TR" dirty="0" smtClean="0"/>
            <a:t>3. Mekke’nin reisliği?</a:t>
          </a:r>
          <a:endParaRPr lang="tr-TR" dirty="0"/>
        </a:p>
      </dgm:t>
    </dgm:pt>
    <dgm:pt modelId="{E9353357-574F-49FC-9C50-98A64C8458FF}" type="parTrans" cxnId="{EEA68458-AAAC-42E9-9BBA-534959825FB7}">
      <dgm:prSet/>
      <dgm:spPr/>
      <dgm:t>
        <a:bodyPr/>
        <a:lstStyle/>
        <a:p>
          <a:endParaRPr lang="tr-TR"/>
        </a:p>
      </dgm:t>
    </dgm:pt>
    <dgm:pt modelId="{32D1728F-5883-40A2-854E-F7328C49C419}" type="sibTrans" cxnId="{EEA68458-AAAC-42E9-9BBA-534959825FB7}">
      <dgm:prSet/>
      <dgm:spPr/>
      <dgm:t>
        <a:bodyPr/>
        <a:lstStyle/>
        <a:p>
          <a:endParaRPr lang="tr-TR"/>
        </a:p>
      </dgm:t>
    </dgm:pt>
    <dgm:pt modelId="{A582089D-50AB-4623-9AB6-7BA0416ACA00}">
      <dgm:prSet/>
      <dgm:spPr/>
      <dgm:t>
        <a:bodyPr/>
        <a:lstStyle/>
        <a:p>
          <a:r>
            <a:rPr lang="tr-TR" dirty="0" smtClean="0"/>
            <a:t>2. İstediğin kadar koyun ve deve?</a:t>
          </a:r>
          <a:endParaRPr lang="tr-TR" dirty="0"/>
        </a:p>
      </dgm:t>
    </dgm:pt>
    <dgm:pt modelId="{C045AE9B-094F-4968-8180-249B6252AD22}" type="parTrans" cxnId="{8896D4AD-1825-4A3D-A32A-C4EE9DF947A2}">
      <dgm:prSet/>
      <dgm:spPr/>
      <dgm:t>
        <a:bodyPr/>
        <a:lstStyle/>
        <a:p>
          <a:endParaRPr lang="tr-TR"/>
        </a:p>
      </dgm:t>
    </dgm:pt>
    <dgm:pt modelId="{F826E758-5B8B-41F2-B96E-2D25178C6B56}" type="sibTrans" cxnId="{8896D4AD-1825-4A3D-A32A-C4EE9DF947A2}">
      <dgm:prSet/>
      <dgm:spPr/>
      <dgm:t>
        <a:bodyPr/>
        <a:lstStyle/>
        <a:p>
          <a:endParaRPr lang="tr-TR"/>
        </a:p>
      </dgm:t>
    </dgm:pt>
    <dgm:pt modelId="{A050CF8B-30AB-4651-81EF-222DFA201805}" type="pres">
      <dgm:prSet presAssocID="{D029624C-2CAF-4980-AEFF-46D2DD0AF6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A148A91-6B8A-4B9A-ABF3-0C680B107597}" type="pres">
      <dgm:prSet presAssocID="{564C340E-3AC1-4802-9254-E5E3D15CE1EC}" presName="root" presStyleCnt="0"/>
      <dgm:spPr/>
    </dgm:pt>
    <dgm:pt modelId="{D366ED3B-AE83-489A-97F4-AD0687B74E72}" type="pres">
      <dgm:prSet presAssocID="{564C340E-3AC1-4802-9254-E5E3D15CE1EC}" presName="rootComposite" presStyleCnt="0"/>
      <dgm:spPr/>
    </dgm:pt>
    <dgm:pt modelId="{AA5457CA-607D-4815-818E-5C7230A28A04}" type="pres">
      <dgm:prSet presAssocID="{564C340E-3AC1-4802-9254-E5E3D15CE1EC}" presName="rootText" presStyleLbl="node1" presStyleIdx="0" presStyleCnt="1" custScaleX="290079" custScaleY="83428"/>
      <dgm:spPr/>
      <dgm:t>
        <a:bodyPr/>
        <a:lstStyle/>
        <a:p>
          <a:endParaRPr lang="tr-TR"/>
        </a:p>
      </dgm:t>
    </dgm:pt>
    <dgm:pt modelId="{13C13715-CB68-42AD-AB67-FD7E63C294B6}" type="pres">
      <dgm:prSet presAssocID="{564C340E-3AC1-4802-9254-E5E3D15CE1EC}" presName="rootConnector" presStyleLbl="node1" presStyleIdx="0" presStyleCnt="1"/>
      <dgm:spPr/>
      <dgm:t>
        <a:bodyPr/>
        <a:lstStyle/>
        <a:p>
          <a:endParaRPr lang="tr-TR"/>
        </a:p>
      </dgm:t>
    </dgm:pt>
    <dgm:pt modelId="{6D128923-F6B7-4271-9F64-22BBA2596AC7}" type="pres">
      <dgm:prSet presAssocID="{564C340E-3AC1-4802-9254-E5E3D15CE1EC}" presName="childShape" presStyleCnt="0"/>
      <dgm:spPr/>
    </dgm:pt>
    <dgm:pt modelId="{9C8689EE-3F82-427A-9E6D-2C62D0483230}" type="pres">
      <dgm:prSet presAssocID="{647E7DA8-6C08-46A3-A314-F2DC970E39E1}" presName="Name13" presStyleLbl="parChTrans1D2" presStyleIdx="0" presStyleCnt="4" custSzX="523451" custSzY="643820"/>
      <dgm:spPr/>
      <dgm:t>
        <a:bodyPr/>
        <a:lstStyle/>
        <a:p>
          <a:endParaRPr lang="tr-TR"/>
        </a:p>
      </dgm:t>
    </dgm:pt>
    <dgm:pt modelId="{5DB6EF9E-4089-4EF5-BBF5-DE7E3DD1F081}" type="pres">
      <dgm:prSet presAssocID="{25822439-8515-4A03-838F-9EF22F6E483D}" presName="childText" presStyleLbl="bgAcc1" presStyleIdx="0" presStyleCnt="4" custScaleX="362598" custScaleY="834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F1BB30-DEAE-49A8-9854-F6699B876555}" type="pres">
      <dgm:prSet presAssocID="{C045AE9B-094F-4968-8180-249B6252AD22}" presName="Name13" presStyleLbl="parChTrans1D2" presStyleIdx="1" presStyleCnt="4" custSzX="523451" custSzY="1675214"/>
      <dgm:spPr/>
      <dgm:t>
        <a:bodyPr/>
        <a:lstStyle/>
        <a:p>
          <a:endParaRPr lang="tr-TR"/>
        </a:p>
      </dgm:t>
    </dgm:pt>
    <dgm:pt modelId="{90FD1566-DFC4-454A-B0D7-C4253D21A870}" type="pres">
      <dgm:prSet presAssocID="{A582089D-50AB-4623-9AB6-7BA0416ACA00}" presName="childText" presStyleLbl="bgAcc1" presStyleIdx="1" presStyleCnt="4" custScaleX="362598" custScaleY="834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B36AD2-3018-40DE-A5B5-4082E3C2BC8C}" type="pres">
      <dgm:prSet presAssocID="{E9353357-574F-49FC-9C50-98A64C8458FF}" presName="Name13" presStyleLbl="parChTrans1D2" presStyleIdx="2" presStyleCnt="4" custSzX="523451" custSzY="2706608"/>
      <dgm:spPr/>
      <dgm:t>
        <a:bodyPr/>
        <a:lstStyle/>
        <a:p>
          <a:endParaRPr lang="tr-TR"/>
        </a:p>
      </dgm:t>
    </dgm:pt>
    <dgm:pt modelId="{FCAE320F-EF82-4CE4-81D0-89483144FC17}" type="pres">
      <dgm:prSet presAssocID="{D004FA80-1D0B-4901-8643-08468BB25CD4}" presName="childText" presStyleLbl="bgAcc1" presStyleIdx="2" presStyleCnt="4" custScaleX="362598" custScaleY="834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37F64E-E98B-475B-89DD-8DE3FFA50533}" type="pres">
      <dgm:prSet presAssocID="{98B12D10-0A8A-4749-B06D-537E8EE10973}" presName="Name13" presStyleLbl="parChTrans1D2" presStyleIdx="3" presStyleCnt="4" custSzX="523451" custSzY="3738002"/>
      <dgm:spPr/>
      <dgm:t>
        <a:bodyPr/>
        <a:lstStyle/>
        <a:p>
          <a:endParaRPr lang="tr-TR"/>
        </a:p>
      </dgm:t>
    </dgm:pt>
    <dgm:pt modelId="{E028EA44-C7F0-43E0-A224-4D6BF8FA342E}" type="pres">
      <dgm:prSet presAssocID="{0008D6CE-D167-44D8-A434-3CFA0292038F}" presName="childText" presStyleLbl="bgAcc1" presStyleIdx="3" presStyleCnt="4" custScaleX="362598" custScaleY="834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34B689-320E-4F71-A43E-03CAE667D227}" type="presOf" srcId="{25822439-8515-4A03-838F-9EF22F6E483D}" destId="{5DB6EF9E-4089-4EF5-BBF5-DE7E3DD1F081}" srcOrd="0" destOrd="0" presId="urn:microsoft.com/office/officeart/2005/8/layout/hierarchy3"/>
    <dgm:cxn modelId="{E0007459-749A-43DA-867F-84BEC133497C}" type="presOf" srcId="{D004FA80-1D0B-4901-8643-08468BB25CD4}" destId="{FCAE320F-EF82-4CE4-81D0-89483144FC17}" srcOrd="0" destOrd="0" presId="urn:microsoft.com/office/officeart/2005/8/layout/hierarchy3"/>
    <dgm:cxn modelId="{CA7C2C86-00C5-46C3-A09B-ACA79F2D8924}" srcId="{D029624C-2CAF-4980-AEFF-46D2DD0AF649}" destId="{564C340E-3AC1-4802-9254-E5E3D15CE1EC}" srcOrd="0" destOrd="0" parTransId="{9C5256B9-B0C4-4C9B-9CC6-226E2E8A0B5D}" sibTransId="{ED9964B2-822A-444E-8EBA-636F60EBAFDC}"/>
    <dgm:cxn modelId="{4C0AC4BC-5567-4208-9222-D1B18CF71D99}" srcId="{564C340E-3AC1-4802-9254-E5E3D15CE1EC}" destId="{0008D6CE-D167-44D8-A434-3CFA0292038F}" srcOrd="3" destOrd="0" parTransId="{98B12D10-0A8A-4749-B06D-537E8EE10973}" sibTransId="{93F1D59A-8CA3-4BB5-B37E-255D5957D969}"/>
    <dgm:cxn modelId="{EEA68458-AAAC-42E9-9BBA-534959825FB7}" srcId="{564C340E-3AC1-4802-9254-E5E3D15CE1EC}" destId="{D004FA80-1D0B-4901-8643-08468BB25CD4}" srcOrd="2" destOrd="0" parTransId="{E9353357-574F-49FC-9C50-98A64C8458FF}" sibTransId="{32D1728F-5883-40A2-854E-F7328C49C419}"/>
    <dgm:cxn modelId="{21835CE4-F96A-450C-92F9-8C3B76AE4F48}" srcId="{564C340E-3AC1-4802-9254-E5E3D15CE1EC}" destId="{25822439-8515-4A03-838F-9EF22F6E483D}" srcOrd="0" destOrd="0" parTransId="{647E7DA8-6C08-46A3-A314-F2DC970E39E1}" sibTransId="{B64D6E20-BE4B-47B3-BE8D-335280F03960}"/>
    <dgm:cxn modelId="{3A9684B4-31F4-41A6-BDF7-EFEA81F62EC4}" type="presOf" srcId="{98B12D10-0A8A-4749-B06D-537E8EE10973}" destId="{F637F64E-E98B-475B-89DD-8DE3FFA50533}" srcOrd="0" destOrd="0" presId="urn:microsoft.com/office/officeart/2005/8/layout/hierarchy3"/>
    <dgm:cxn modelId="{A9176BED-5865-4EF7-BE42-A622056638E2}" type="presOf" srcId="{647E7DA8-6C08-46A3-A314-F2DC970E39E1}" destId="{9C8689EE-3F82-427A-9E6D-2C62D0483230}" srcOrd="0" destOrd="0" presId="urn:microsoft.com/office/officeart/2005/8/layout/hierarchy3"/>
    <dgm:cxn modelId="{B330D0A4-8D56-4791-8C7B-BBEC453D8A95}" type="presOf" srcId="{A582089D-50AB-4623-9AB6-7BA0416ACA00}" destId="{90FD1566-DFC4-454A-B0D7-C4253D21A870}" srcOrd="0" destOrd="0" presId="urn:microsoft.com/office/officeart/2005/8/layout/hierarchy3"/>
    <dgm:cxn modelId="{D5419529-CA2D-4317-8D32-AFC2C58D03E4}" type="presOf" srcId="{E9353357-574F-49FC-9C50-98A64C8458FF}" destId="{DBB36AD2-3018-40DE-A5B5-4082E3C2BC8C}" srcOrd="0" destOrd="0" presId="urn:microsoft.com/office/officeart/2005/8/layout/hierarchy3"/>
    <dgm:cxn modelId="{47A0A18F-BAD1-424F-96C2-8CD12E88B75B}" type="presOf" srcId="{564C340E-3AC1-4802-9254-E5E3D15CE1EC}" destId="{AA5457CA-607D-4815-818E-5C7230A28A04}" srcOrd="0" destOrd="0" presId="urn:microsoft.com/office/officeart/2005/8/layout/hierarchy3"/>
    <dgm:cxn modelId="{B9321E76-4403-4616-9DBE-5462285828AB}" type="presOf" srcId="{0008D6CE-D167-44D8-A434-3CFA0292038F}" destId="{E028EA44-C7F0-43E0-A224-4D6BF8FA342E}" srcOrd="0" destOrd="0" presId="urn:microsoft.com/office/officeart/2005/8/layout/hierarchy3"/>
    <dgm:cxn modelId="{C99834E4-666B-4A51-9C2D-ABF984141767}" type="presOf" srcId="{D029624C-2CAF-4980-AEFF-46D2DD0AF649}" destId="{A050CF8B-30AB-4651-81EF-222DFA201805}" srcOrd="0" destOrd="0" presId="urn:microsoft.com/office/officeart/2005/8/layout/hierarchy3"/>
    <dgm:cxn modelId="{5BE25FDB-776D-4A7C-B26C-9A493789921A}" type="presOf" srcId="{564C340E-3AC1-4802-9254-E5E3D15CE1EC}" destId="{13C13715-CB68-42AD-AB67-FD7E63C294B6}" srcOrd="1" destOrd="0" presId="urn:microsoft.com/office/officeart/2005/8/layout/hierarchy3"/>
    <dgm:cxn modelId="{8896D4AD-1825-4A3D-A32A-C4EE9DF947A2}" srcId="{564C340E-3AC1-4802-9254-E5E3D15CE1EC}" destId="{A582089D-50AB-4623-9AB6-7BA0416ACA00}" srcOrd="1" destOrd="0" parTransId="{C045AE9B-094F-4968-8180-249B6252AD22}" sibTransId="{F826E758-5B8B-41F2-B96E-2D25178C6B56}"/>
    <dgm:cxn modelId="{0265F691-2F81-481C-B462-FABD2B66AA29}" type="presOf" srcId="{C045AE9B-094F-4968-8180-249B6252AD22}" destId="{40F1BB30-DEAE-49A8-9854-F6699B876555}" srcOrd="0" destOrd="0" presId="urn:microsoft.com/office/officeart/2005/8/layout/hierarchy3"/>
    <dgm:cxn modelId="{BB937C38-B031-4E71-8C45-83793937C37A}" type="presParOf" srcId="{A050CF8B-30AB-4651-81EF-222DFA201805}" destId="{CA148A91-6B8A-4B9A-ABF3-0C680B107597}" srcOrd="0" destOrd="0" presId="urn:microsoft.com/office/officeart/2005/8/layout/hierarchy3"/>
    <dgm:cxn modelId="{1AA404A8-F52B-47C7-8B4F-501C7AD37EAA}" type="presParOf" srcId="{CA148A91-6B8A-4B9A-ABF3-0C680B107597}" destId="{D366ED3B-AE83-489A-97F4-AD0687B74E72}" srcOrd="0" destOrd="0" presId="urn:microsoft.com/office/officeart/2005/8/layout/hierarchy3"/>
    <dgm:cxn modelId="{D769AA09-382B-4114-B4EA-55515E44BD15}" type="presParOf" srcId="{D366ED3B-AE83-489A-97F4-AD0687B74E72}" destId="{AA5457CA-607D-4815-818E-5C7230A28A04}" srcOrd="0" destOrd="0" presId="urn:microsoft.com/office/officeart/2005/8/layout/hierarchy3"/>
    <dgm:cxn modelId="{3D6C49C2-862C-49E1-A385-A03B09C777C4}" type="presParOf" srcId="{D366ED3B-AE83-489A-97F4-AD0687B74E72}" destId="{13C13715-CB68-42AD-AB67-FD7E63C294B6}" srcOrd="1" destOrd="0" presId="urn:microsoft.com/office/officeart/2005/8/layout/hierarchy3"/>
    <dgm:cxn modelId="{77526D0F-8E8D-4488-82D3-86A4A8567605}" type="presParOf" srcId="{CA148A91-6B8A-4B9A-ABF3-0C680B107597}" destId="{6D128923-F6B7-4271-9F64-22BBA2596AC7}" srcOrd="1" destOrd="0" presId="urn:microsoft.com/office/officeart/2005/8/layout/hierarchy3"/>
    <dgm:cxn modelId="{A8672ACE-406E-4F6D-944A-AA215ED58172}" type="presParOf" srcId="{6D128923-F6B7-4271-9F64-22BBA2596AC7}" destId="{9C8689EE-3F82-427A-9E6D-2C62D0483230}" srcOrd="0" destOrd="0" presId="urn:microsoft.com/office/officeart/2005/8/layout/hierarchy3"/>
    <dgm:cxn modelId="{3F6D1DEC-B3B8-463B-9C40-60D51C0B92D4}" type="presParOf" srcId="{6D128923-F6B7-4271-9F64-22BBA2596AC7}" destId="{5DB6EF9E-4089-4EF5-BBF5-DE7E3DD1F081}" srcOrd="1" destOrd="0" presId="urn:microsoft.com/office/officeart/2005/8/layout/hierarchy3"/>
    <dgm:cxn modelId="{00B780A2-44A9-4B0A-96D7-F1221C744BB6}" type="presParOf" srcId="{6D128923-F6B7-4271-9F64-22BBA2596AC7}" destId="{40F1BB30-DEAE-49A8-9854-F6699B876555}" srcOrd="2" destOrd="0" presId="urn:microsoft.com/office/officeart/2005/8/layout/hierarchy3"/>
    <dgm:cxn modelId="{5AE6BE3E-E199-49CB-BBDF-DAEDB3C46E4B}" type="presParOf" srcId="{6D128923-F6B7-4271-9F64-22BBA2596AC7}" destId="{90FD1566-DFC4-454A-B0D7-C4253D21A870}" srcOrd="3" destOrd="0" presId="urn:microsoft.com/office/officeart/2005/8/layout/hierarchy3"/>
    <dgm:cxn modelId="{584A33E0-2036-4EA7-9240-CEC6643355E8}" type="presParOf" srcId="{6D128923-F6B7-4271-9F64-22BBA2596AC7}" destId="{DBB36AD2-3018-40DE-A5B5-4082E3C2BC8C}" srcOrd="4" destOrd="0" presId="urn:microsoft.com/office/officeart/2005/8/layout/hierarchy3"/>
    <dgm:cxn modelId="{629F2398-1A68-4F45-8F72-EF4CD594178A}" type="presParOf" srcId="{6D128923-F6B7-4271-9F64-22BBA2596AC7}" destId="{FCAE320F-EF82-4CE4-81D0-89483144FC17}" srcOrd="5" destOrd="0" presId="urn:microsoft.com/office/officeart/2005/8/layout/hierarchy3"/>
    <dgm:cxn modelId="{1D3DE9D0-BEA3-49A0-89F9-565F2AA2A78E}" type="presParOf" srcId="{6D128923-F6B7-4271-9F64-22BBA2596AC7}" destId="{F637F64E-E98B-475B-89DD-8DE3FFA50533}" srcOrd="6" destOrd="0" presId="urn:microsoft.com/office/officeart/2005/8/layout/hierarchy3"/>
    <dgm:cxn modelId="{1F71D807-A93D-4014-82DF-A9C8E8ADF3C6}" type="presParOf" srcId="{6D128923-F6B7-4271-9F64-22BBA2596AC7}" destId="{E028EA44-C7F0-43E0-A224-4D6BF8FA342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51F86-FFCB-4EE1-9E78-9DC028208A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46E50B6-24EA-4A61-B801-401D057AD963}">
      <dgm:prSet phldrT="[Metin]"/>
      <dgm:spPr/>
      <dgm:t>
        <a:bodyPr/>
        <a:lstStyle/>
        <a:p>
          <a:r>
            <a:rPr lang="tr-TR" dirty="0" smtClean="0"/>
            <a:t>Peygamber Efendimizin cevabı</a:t>
          </a:r>
          <a:endParaRPr lang="tr-TR" dirty="0"/>
        </a:p>
      </dgm:t>
    </dgm:pt>
    <dgm:pt modelId="{BB55CD22-1384-4347-9370-6B547F5AB28C}" type="parTrans" cxnId="{37530CE0-671D-4964-98F4-AF2365D192A1}">
      <dgm:prSet/>
      <dgm:spPr/>
      <dgm:t>
        <a:bodyPr/>
        <a:lstStyle/>
        <a:p>
          <a:endParaRPr lang="tr-TR"/>
        </a:p>
      </dgm:t>
    </dgm:pt>
    <dgm:pt modelId="{0336BF5F-0165-4E64-9863-1998B6D38C78}" type="sibTrans" cxnId="{37530CE0-671D-4964-98F4-AF2365D192A1}">
      <dgm:prSet/>
      <dgm:spPr/>
      <dgm:t>
        <a:bodyPr/>
        <a:lstStyle/>
        <a:p>
          <a:endParaRPr lang="tr-TR"/>
        </a:p>
      </dgm:t>
    </dgm:pt>
    <dgm:pt modelId="{B4F13F54-A2C1-4EA5-B3FD-2872572039C6}">
      <dgm:prSet phldrT="[Metin]"/>
      <dgm:spPr/>
      <dgm:t>
        <a:bodyPr/>
        <a:lstStyle/>
        <a:p>
          <a:r>
            <a:rPr lang="tr-TR" dirty="0" smtClean="0"/>
            <a:t>Allah’a yemin ederim ki, sağ elime güneşi, sol elime de ayı koysalar ben yine de davamdan vazgeçmem</a:t>
          </a:r>
          <a:endParaRPr lang="tr-TR" dirty="0"/>
        </a:p>
      </dgm:t>
    </dgm:pt>
    <dgm:pt modelId="{D8620E31-313B-4C9B-8E61-0282C520E50C}" type="parTrans" cxnId="{49CE1277-AE85-4086-928E-8A6198D26500}">
      <dgm:prSet/>
      <dgm:spPr/>
      <dgm:t>
        <a:bodyPr/>
        <a:lstStyle/>
        <a:p>
          <a:endParaRPr lang="tr-TR"/>
        </a:p>
      </dgm:t>
    </dgm:pt>
    <dgm:pt modelId="{DBCAD26B-9FB4-4561-8D09-B7E452B45323}" type="sibTrans" cxnId="{49CE1277-AE85-4086-928E-8A6198D26500}">
      <dgm:prSet/>
      <dgm:spPr/>
      <dgm:t>
        <a:bodyPr/>
        <a:lstStyle/>
        <a:p>
          <a:endParaRPr lang="tr-TR"/>
        </a:p>
      </dgm:t>
    </dgm:pt>
    <dgm:pt modelId="{E18CF3A5-AB23-4106-93E6-BB3B0F6D550B}" type="pres">
      <dgm:prSet presAssocID="{0CB51F86-FFCB-4EE1-9E78-9DC028208A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C3E0278-678E-4253-8842-E8DDE05C3B33}" type="pres">
      <dgm:prSet presAssocID="{846E50B6-24EA-4A61-B801-401D057AD963}" presName="root" presStyleCnt="0"/>
      <dgm:spPr/>
    </dgm:pt>
    <dgm:pt modelId="{FDC3C118-6E26-47BB-BFEE-12F4BBBEF356}" type="pres">
      <dgm:prSet presAssocID="{846E50B6-24EA-4A61-B801-401D057AD963}" presName="rootComposite" presStyleCnt="0"/>
      <dgm:spPr/>
    </dgm:pt>
    <dgm:pt modelId="{CF524F62-579A-42AE-B003-2DB39831686E}" type="pres">
      <dgm:prSet presAssocID="{846E50B6-24EA-4A61-B801-401D057AD963}" presName="rootText" presStyleLbl="node1" presStyleIdx="0" presStyleCnt="1" custScaleY="35612" custLinFactNeighborX="344" custLinFactNeighborY="-5341"/>
      <dgm:spPr/>
      <dgm:t>
        <a:bodyPr/>
        <a:lstStyle/>
        <a:p>
          <a:endParaRPr lang="tr-TR"/>
        </a:p>
      </dgm:t>
    </dgm:pt>
    <dgm:pt modelId="{2E5451D0-8445-4584-86DC-8842A1416DC5}" type="pres">
      <dgm:prSet presAssocID="{846E50B6-24EA-4A61-B801-401D057AD963}" presName="rootConnector" presStyleLbl="node1" presStyleIdx="0" presStyleCnt="1"/>
      <dgm:spPr/>
      <dgm:t>
        <a:bodyPr/>
        <a:lstStyle/>
        <a:p>
          <a:endParaRPr lang="tr-TR"/>
        </a:p>
      </dgm:t>
    </dgm:pt>
    <dgm:pt modelId="{5A0ACC82-9F27-442B-9C69-E32A797D303A}" type="pres">
      <dgm:prSet presAssocID="{846E50B6-24EA-4A61-B801-401D057AD963}" presName="childShape" presStyleCnt="0"/>
      <dgm:spPr/>
    </dgm:pt>
    <dgm:pt modelId="{5EFA48AE-97B0-4649-A734-34537A477C01}" type="pres">
      <dgm:prSet presAssocID="{D8620E31-313B-4C9B-8E61-0282C520E50C}" presName="Name13" presStyleLbl="parChTrans1D2" presStyleIdx="0" presStyleCnt="1"/>
      <dgm:spPr/>
      <dgm:t>
        <a:bodyPr/>
        <a:lstStyle/>
        <a:p>
          <a:endParaRPr lang="tr-TR"/>
        </a:p>
      </dgm:t>
    </dgm:pt>
    <dgm:pt modelId="{DC476CCB-BBB8-4CA5-A0CD-01D4EBD0C177}" type="pres">
      <dgm:prSet presAssocID="{B4F13F54-A2C1-4EA5-B3FD-2872572039C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530CE0-671D-4964-98F4-AF2365D192A1}" srcId="{0CB51F86-FFCB-4EE1-9E78-9DC028208A67}" destId="{846E50B6-24EA-4A61-B801-401D057AD963}" srcOrd="0" destOrd="0" parTransId="{BB55CD22-1384-4347-9370-6B547F5AB28C}" sibTransId="{0336BF5F-0165-4E64-9863-1998B6D38C78}"/>
    <dgm:cxn modelId="{AD069BF4-5AFC-4E8B-8265-45A9F5D837FF}" type="presOf" srcId="{846E50B6-24EA-4A61-B801-401D057AD963}" destId="{2E5451D0-8445-4584-86DC-8842A1416DC5}" srcOrd="1" destOrd="0" presId="urn:microsoft.com/office/officeart/2005/8/layout/hierarchy3"/>
    <dgm:cxn modelId="{0A456836-A14D-4DC4-A985-DCB0BAB0ABBE}" type="presOf" srcId="{D8620E31-313B-4C9B-8E61-0282C520E50C}" destId="{5EFA48AE-97B0-4649-A734-34537A477C01}" srcOrd="0" destOrd="0" presId="urn:microsoft.com/office/officeart/2005/8/layout/hierarchy3"/>
    <dgm:cxn modelId="{50D469C4-23AC-4053-BB6F-B7E33AD1789C}" type="presOf" srcId="{B4F13F54-A2C1-4EA5-B3FD-2872572039C6}" destId="{DC476CCB-BBB8-4CA5-A0CD-01D4EBD0C177}" srcOrd="0" destOrd="0" presId="urn:microsoft.com/office/officeart/2005/8/layout/hierarchy3"/>
    <dgm:cxn modelId="{E6FEA8B3-B144-4C6A-8B0C-717BFBBA6F12}" type="presOf" srcId="{0CB51F86-FFCB-4EE1-9E78-9DC028208A67}" destId="{E18CF3A5-AB23-4106-93E6-BB3B0F6D550B}" srcOrd="0" destOrd="0" presId="urn:microsoft.com/office/officeart/2005/8/layout/hierarchy3"/>
    <dgm:cxn modelId="{837908BD-1BE7-466D-98EF-0579114ADDB7}" type="presOf" srcId="{846E50B6-24EA-4A61-B801-401D057AD963}" destId="{CF524F62-579A-42AE-B003-2DB39831686E}" srcOrd="0" destOrd="0" presId="urn:microsoft.com/office/officeart/2005/8/layout/hierarchy3"/>
    <dgm:cxn modelId="{49CE1277-AE85-4086-928E-8A6198D26500}" srcId="{846E50B6-24EA-4A61-B801-401D057AD963}" destId="{B4F13F54-A2C1-4EA5-B3FD-2872572039C6}" srcOrd="0" destOrd="0" parTransId="{D8620E31-313B-4C9B-8E61-0282C520E50C}" sibTransId="{DBCAD26B-9FB4-4561-8D09-B7E452B45323}"/>
    <dgm:cxn modelId="{27A4509B-0FB5-493C-AE5B-E0BB6CF74F42}" type="presParOf" srcId="{E18CF3A5-AB23-4106-93E6-BB3B0F6D550B}" destId="{0C3E0278-678E-4253-8842-E8DDE05C3B33}" srcOrd="0" destOrd="0" presId="urn:microsoft.com/office/officeart/2005/8/layout/hierarchy3"/>
    <dgm:cxn modelId="{34C7D8DD-B6F0-40D3-B8DA-2B1E3CC164B7}" type="presParOf" srcId="{0C3E0278-678E-4253-8842-E8DDE05C3B33}" destId="{FDC3C118-6E26-47BB-BFEE-12F4BBBEF356}" srcOrd="0" destOrd="0" presId="urn:microsoft.com/office/officeart/2005/8/layout/hierarchy3"/>
    <dgm:cxn modelId="{C3E93696-12CD-4267-AA97-DAAA3A81A9E0}" type="presParOf" srcId="{FDC3C118-6E26-47BB-BFEE-12F4BBBEF356}" destId="{CF524F62-579A-42AE-B003-2DB39831686E}" srcOrd="0" destOrd="0" presId="urn:microsoft.com/office/officeart/2005/8/layout/hierarchy3"/>
    <dgm:cxn modelId="{521C4C9B-935E-44FC-8644-16A4D8B418FF}" type="presParOf" srcId="{FDC3C118-6E26-47BB-BFEE-12F4BBBEF356}" destId="{2E5451D0-8445-4584-86DC-8842A1416DC5}" srcOrd="1" destOrd="0" presId="urn:microsoft.com/office/officeart/2005/8/layout/hierarchy3"/>
    <dgm:cxn modelId="{97039C0E-9C08-4A04-97F2-E567FCE83A04}" type="presParOf" srcId="{0C3E0278-678E-4253-8842-E8DDE05C3B33}" destId="{5A0ACC82-9F27-442B-9C69-E32A797D303A}" srcOrd="1" destOrd="0" presId="urn:microsoft.com/office/officeart/2005/8/layout/hierarchy3"/>
    <dgm:cxn modelId="{B7893D59-9E02-4CB9-850B-BA9CC76240C2}" type="presParOf" srcId="{5A0ACC82-9F27-442B-9C69-E32A797D303A}" destId="{5EFA48AE-97B0-4649-A734-34537A477C01}" srcOrd="0" destOrd="0" presId="urn:microsoft.com/office/officeart/2005/8/layout/hierarchy3"/>
    <dgm:cxn modelId="{8C185906-0417-43AC-885D-E85FABE7F6F7}" type="presParOf" srcId="{5A0ACC82-9F27-442B-9C69-E32A797D303A}" destId="{DC476CCB-BBB8-4CA5-A0CD-01D4EBD0C17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457CA-607D-4815-818E-5C7230A28A04}">
      <dsp:nvSpPr>
        <dsp:cNvPr id="0" name=""/>
        <dsp:cNvSpPr/>
      </dsp:nvSpPr>
      <dsp:spPr>
        <a:xfrm>
          <a:off x="1905" y="306908"/>
          <a:ext cx="5390363" cy="77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Müşriklerin Efendimize teklifleri</a:t>
          </a:r>
          <a:endParaRPr lang="tr-TR" sz="3200" kern="1200" dirty="0"/>
        </a:p>
      </dsp:txBody>
      <dsp:txXfrm>
        <a:off x="24608" y="329611"/>
        <a:ext cx="5344957" cy="729740"/>
      </dsp:txXfrm>
    </dsp:sp>
    <dsp:sp modelId="{9C8689EE-3F82-427A-9E6D-2C62D0483230}">
      <dsp:nvSpPr>
        <dsp:cNvPr id="0" name=""/>
        <dsp:cNvSpPr/>
      </dsp:nvSpPr>
      <dsp:spPr>
        <a:xfrm>
          <a:off x="540942" y="1082054"/>
          <a:ext cx="539036" cy="61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853"/>
              </a:lnTo>
              <a:lnTo>
                <a:pt x="539036" y="6198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6EF9E-4089-4EF5-BBF5-DE7E3DD1F081}">
      <dsp:nvSpPr>
        <dsp:cNvPr id="0" name=""/>
        <dsp:cNvSpPr/>
      </dsp:nvSpPr>
      <dsp:spPr>
        <a:xfrm>
          <a:off x="1079978" y="1314334"/>
          <a:ext cx="5390352" cy="77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1. İstediğin kadar para?</a:t>
          </a:r>
          <a:endParaRPr lang="tr-TR" sz="3100" kern="1200" dirty="0"/>
        </a:p>
      </dsp:txBody>
      <dsp:txXfrm>
        <a:off x="1102681" y="1337037"/>
        <a:ext cx="5344946" cy="729740"/>
      </dsp:txXfrm>
    </dsp:sp>
    <dsp:sp modelId="{40F1BB30-DEAE-49A8-9854-F6699B876555}">
      <dsp:nvSpPr>
        <dsp:cNvPr id="0" name=""/>
        <dsp:cNvSpPr/>
      </dsp:nvSpPr>
      <dsp:spPr>
        <a:xfrm>
          <a:off x="540942" y="1082054"/>
          <a:ext cx="539036" cy="1627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279"/>
              </a:lnTo>
              <a:lnTo>
                <a:pt x="539036" y="162727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1566-DFC4-454A-B0D7-C4253D21A870}">
      <dsp:nvSpPr>
        <dsp:cNvPr id="0" name=""/>
        <dsp:cNvSpPr/>
      </dsp:nvSpPr>
      <dsp:spPr>
        <a:xfrm>
          <a:off x="1079978" y="2321760"/>
          <a:ext cx="5390352" cy="77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2. İstediğin kadar koyun ve deve?</a:t>
          </a:r>
          <a:endParaRPr lang="tr-TR" sz="3100" kern="1200" dirty="0"/>
        </a:p>
      </dsp:txBody>
      <dsp:txXfrm>
        <a:off x="1102681" y="2344463"/>
        <a:ext cx="5344946" cy="729740"/>
      </dsp:txXfrm>
    </dsp:sp>
    <dsp:sp modelId="{DBB36AD2-3018-40DE-A5B5-4082E3C2BC8C}">
      <dsp:nvSpPr>
        <dsp:cNvPr id="0" name=""/>
        <dsp:cNvSpPr/>
      </dsp:nvSpPr>
      <dsp:spPr>
        <a:xfrm>
          <a:off x="540942" y="1082054"/>
          <a:ext cx="539036" cy="263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05"/>
              </a:lnTo>
              <a:lnTo>
                <a:pt x="539036" y="263470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E320F-EF82-4CE4-81D0-89483144FC17}">
      <dsp:nvSpPr>
        <dsp:cNvPr id="0" name=""/>
        <dsp:cNvSpPr/>
      </dsp:nvSpPr>
      <dsp:spPr>
        <a:xfrm>
          <a:off x="1079978" y="3329186"/>
          <a:ext cx="5390352" cy="77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3. Mekke’nin reisliği?</a:t>
          </a:r>
          <a:endParaRPr lang="tr-TR" sz="3100" kern="1200" dirty="0"/>
        </a:p>
      </dsp:txBody>
      <dsp:txXfrm>
        <a:off x="1102681" y="3351889"/>
        <a:ext cx="5344946" cy="729740"/>
      </dsp:txXfrm>
    </dsp:sp>
    <dsp:sp modelId="{F637F64E-E98B-475B-89DD-8DE3FFA50533}">
      <dsp:nvSpPr>
        <dsp:cNvPr id="0" name=""/>
        <dsp:cNvSpPr/>
      </dsp:nvSpPr>
      <dsp:spPr>
        <a:xfrm>
          <a:off x="540942" y="1082054"/>
          <a:ext cx="539036" cy="364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131"/>
              </a:lnTo>
              <a:lnTo>
                <a:pt x="539036" y="36421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8EA44-C7F0-43E0-A224-4D6BF8FA342E}">
      <dsp:nvSpPr>
        <dsp:cNvPr id="0" name=""/>
        <dsp:cNvSpPr/>
      </dsp:nvSpPr>
      <dsp:spPr>
        <a:xfrm>
          <a:off x="1079978" y="4336612"/>
          <a:ext cx="5390352" cy="77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4. Mekke’nin en güzel kadınları?</a:t>
          </a:r>
          <a:endParaRPr lang="tr-TR" sz="3100" kern="1200" dirty="0"/>
        </a:p>
      </dsp:txBody>
      <dsp:txXfrm>
        <a:off x="1102681" y="4359315"/>
        <a:ext cx="5344946" cy="729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24F62-579A-42AE-B003-2DB39831686E}">
      <dsp:nvSpPr>
        <dsp:cNvPr id="0" name=""/>
        <dsp:cNvSpPr/>
      </dsp:nvSpPr>
      <dsp:spPr>
        <a:xfrm>
          <a:off x="0" y="485779"/>
          <a:ext cx="4848226" cy="863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Peygamber Efendimizin cevabı</a:t>
          </a:r>
          <a:endParaRPr lang="tr-TR" sz="3000" kern="1200" dirty="0"/>
        </a:p>
      </dsp:txBody>
      <dsp:txXfrm>
        <a:off x="25284" y="511063"/>
        <a:ext cx="4797658" cy="812707"/>
      </dsp:txXfrm>
    </dsp:sp>
    <dsp:sp modelId="{5EFA48AE-97B0-4649-A734-34537A477C01}">
      <dsp:nvSpPr>
        <dsp:cNvPr id="0" name=""/>
        <dsp:cNvSpPr/>
      </dsp:nvSpPr>
      <dsp:spPr>
        <a:xfrm>
          <a:off x="484822" y="1349055"/>
          <a:ext cx="484822" cy="1947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556"/>
              </a:lnTo>
              <a:lnTo>
                <a:pt x="484822" y="194755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76CCB-BBB8-4CA5-A0CD-01D4EBD0C177}">
      <dsp:nvSpPr>
        <dsp:cNvPr id="0" name=""/>
        <dsp:cNvSpPr/>
      </dsp:nvSpPr>
      <dsp:spPr>
        <a:xfrm>
          <a:off x="969645" y="2084555"/>
          <a:ext cx="3878580" cy="2424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Allah’a yemin ederim ki, sağ elime güneşi, sol elime de ayı koysalar ben yine de davamdan vazgeçmem</a:t>
          </a:r>
          <a:endParaRPr lang="tr-TR" sz="3100" kern="1200" dirty="0"/>
        </a:p>
      </dsp:txBody>
      <dsp:txXfrm>
        <a:off x="1040645" y="2155555"/>
        <a:ext cx="3736580" cy="228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a5EOY1dx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97" y="1833128"/>
            <a:ext cx="4210229" cy="40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877943498"/>
              </p:ext>
            </p:extLst>
          </p:nvPr>
        </p:nvGraphicFramePr>
        <p:xfrm>
          <a:off x="423860" y="348191"/>
          <a:ext cx="64722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37144038"/>
              </p:ext>
            </p:extLst>
          </p:nvPr>
        </p:nvGraphicFramePr>
        <p:xfrm>
          <a:off x="7100887" y="185737"/>
          <a:ext cx="4848226" cy="512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423860" y="5629275"/>
            <a:ext cx="11525251" cy="1057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bu teklifi nasıl karşılamıştır? Neden?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499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457CA-607D-4815-818E-5C7230A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A5457CA-607D-4815-818E-5C7230A28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A5457CA-607D-4815-818E-5C7230A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A5457CA-607D-4815-818E-5C7230A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689EE-3F82-427A-9E6D-2C62D0483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C8689EE-3F82-427A-9E6D-2C62D0483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C8689EE-3F82-427A-9E6D-2C62D0483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C8689EE-3F82-427A-9E6D-2C62D0483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6EF9E-4089-4EF5-BBF5-DE7E3DD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DB6EF9E-4089-4EF5-BBF5-DE7E3DD1F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DB6EF9E-4089-4EF5-BBF5-DE7E3DD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DB6EF9E-4089-4EF5-BBF5-DE7E3DD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1BB30-DEAE-49A8-9854-F6699B876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0F1BB30-DEAE-49A8-9854-F6699B876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0F1BB30-DEAE-49A8-9854-F6699B876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0F1BB30-DEAE-49A8-9854-F6699B876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FD1566-DFC4-454A-B0D7-C4253D21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90FD1566-DFC4-454A-B0D7-C4253D21A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90FD1566-DFC4-454A-B0D7-C4253D21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0FD1566-DFC4-454A-B0D7-C4253D21A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B36AD2-3018-40DE-A5B5-4082E3C2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BB36AD2-3018-40DE-A5B5-4082E3C2B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BB36AD2-3018-40DE-A5B5-4082E3C2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BB36AD2-3018-40DE-A5B5-4082E3C2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E320F-EF82-4CE4-81D0-89483144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CAE320F-EF82-4CE4-81D0-89483144F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CAE320F-EF82-4CE4-81D0-89483144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CAE320F-EF82-4CE4-81D0-89483144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37F64E-E98B-475B-89DD-8DE3FFA5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637F64E-E98B-475B-89DD-8DE3FFA50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637F64E-E98B-475B-89DD-8DE3FFA5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F637F64E-E98B-475B-89DD-8DE3FFA5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8EA44-C7F0-43E0-A224-4D6BF8FA3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E028EA44-C7F0-43E0-A224-4D6BF8FA3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028EA44-C7F0-43E0-A224-4D6BF8FA3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028EA44-C7F0-43E0-A224-4D6BF8FA3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24F62-579A-42AE-B003-2DB39831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CF524F62-579A-42AE-B003-2DB398316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CF524F62-579A-42AE-B003-2DB39831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CF524F62-579A-42AE-B003-2DB398316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FA48AE-97B0-4649-A734-34537A47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5EFA48AE-97B0-4649-A734-34537A477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5EFA48AE-97B0-4649-A734-34537A47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5EFA48AE-97B0-4649-A734-34537A47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476CCB-BBB8-4CA5-A0CD-01D4EBD0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DC476CCB-BBB8-4CA5-A0CD-01D4EBD0C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DC476CCB-BBB8-4CA5-A0CD-01D4EBD0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DC476CCB-BBB8-4CA5-A0CD-01D4EBD0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4594" y="3244334"/>
            <a:ext cx="488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https://www.youtube.com/watch?v=xCa5EOY1dxs</a:t>
            </a:r>
          </a:p>
        </p:txBody>
      </p:sp>
      <p:pic>
        <p:nvPicPr>
          <p:cNvPr id="3" name="xCa5EOY1dx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19072" y="798203"/>
            <a:ext cx="5569525" cy="98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Yüce davadaki iki büyük destekçi hayata gözlerini yumuyor.</a:t>
            </a:r>
            <a:endParaRPr lang="tr-T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19072" y="200025"/>
            <a:ext cx="11875945" cy="447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Hüzün Yılı (620-Nübüvvetin 10. senesi)</a:t>
            </a:r>
            <a:endParaRPr lang="tr-TR" sz="36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9073" y="1931218"/>
            <a:ext cx="5569524" cy="2170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Bunlardan biri; ‘’Vallahi beni ezip geçmedikçe, Muhammed’e ulaşamazlar’’ bir zırh gibi Peygamberimizi koruyan amcası </a:t>
            </a:r>
            <a:r>
              <a:rPr lang="tr-TR" sz="2800" dirty="0" err="1" smtClean="0"/>
              <a:t>Ebû</a:t>
            </a:r>
            <a:r>
              <a:rPr lang="tr-TR" sz="2800" dirty="0" smtClean="0"/>
              <a:t> </a:t>
            </a:r>
            <a:r>
              <a:rPr lang="tr-TR" sz="2800" dirty="0" err="1" smtClean="0"/>
              <a:t>Tâlib</a:t>
            </a:r>
            <a:r>
              <a:rPr lang="tr-TR" sz="2800" dirty="0"/>
              <a:t>.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9072" y="4253017"/>
            <a:ext cx="5569524" cy="1317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Efendimizin bütün çabalarına rağmen </a:t>
            </a:r>
            <a:r>
              <a:rPr lang="tr-TR" sz="2800" dirty="0" err="1" smtClean="0"/>
              <a:t>Ebû</a:t>
            </a:r>
            <a:r>
              <a:rPr lang="tr-TR" sz="2800" dirty="0" smtClean="0"/>
              <a:t> </a:t>
            </a:r>
            <a:r>
              <a:rPr lang="tr-TR" sz="2800" dirty="0" err="1" smtClean="0"/>
              <a:t>Tâlib</a:t>
            </a:r>
            <a:r>
              <a:rPr lang="tr-TR" sz="2800" dirty="0" smtClean="0"/>
              <a:t> İman lezzetini tadamamıştır.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798203"/>
            <a:ext cx="6137130" cy="473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ikdörtgen 3"/>
          <p:cNvSpPr/>
          <p:nvPr/>
        </p:nvSpPr>
        <p:spPr>
          <a:xfrm>
            <a:off x="219072" y="5863806"/>
            <a:ext cx="11874644" cy="69249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900" dirty="0">
                <a:solidFill>
                  <a:schemeClr val="accent2">
                    <a:lumMod val="50000"/>
                  </a:schemeClr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اِنَّكَ لَا تَهْد۪ي مَنْ اَحْبَبْتَ وَلٰكِنَّ اللّٰهَ يَهْد۪ي مَنْ يَشَٓاءُۚ وَهُوَ اَعْلَمُ بِالْمُهْتَد۪ينَ ﴿٥٦﴾ </a:t>
            </a:r>
            <a:endParaRPr lang="tr-TR" sz="3900" dirty="0">
              <a:solidFill>
                <a:schemeClr val="accent2">
                  <a:lumMod val="50000"/>
                </a:schemeClr>
              </a:solidFill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03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5" y="1266823"/>
            <a:ext cx="5774400" cy="521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Yuvarlatılmış Dikdörtgen 1"/>
          <p:cNvSpPr/>
          <p:nvPr/>
        </p:nvSpPr>
        <p:spPr>
          <a:xfrm>
            <a:off x="157163" y="1266823"/>
            <a:ext cx="5800725" cy="521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Diğeri de; şahsi gücü, malı mülkü ve sonsuz bağlılığı ile kâinatın efendisinin yanında yer alan, onunla birlikte güçlüklere göğüs geren, nezaketiyle sevgililer sevgilisini hiç üzmeyen müminlerin annesi </a:t>
            </a:r>
          </a:p>
          <a:p>
            <a:pPr algn="ctr"/>
            <a:r>
              <a:rPr lang="tr-TR" sz="3200" dirty="0" smtClean="0"/>
              <a:t>Hz. Hatice 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129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19073" y="952497"/>
            <a:ext cx="5762625" cy="247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Hz. Hatice ve </a:t>
            </a:r>
            <a:r>
              <a:rPr lang="tr-TR" sz="2800" dirty="0" err="1" smtClean="0"/>
              <a:t>Ebû</a:t>
            </a:r>
            <a:r>
              <a:rPr lang="tr-TR" sz="2800" dirty="0" smtClean="0"/>
              <a:t> </a:t>
            </a:r>
            <a:r>
              <a:rPr lang="tr-TR" sz="2800" dirty="0" err="1" smtClean="0"/>
              <a:t>Tâlib’in</a:t>
            </a:r>
            <a:r>
              <a:rPr lang="tr-TR" sz="2800" dirty="0" smtClean="0"/>
              <a:t> vefatından sonra, </a:t>
            </a:r>
            <a:r>
              <a:rPr lang="tr-TR" sz="2800" dirty="0" err="1" smtClean="0"/>
              <a:t>Kureyş</a:t>
            </a:r>
            <a:r>
              <a:rPr lang="tr-TR" sz="2800" dirty="0" smtClean="0"/>
              <a:t> Müslümanlara olan baskısını iyice artırdı. </a:t>
            </a:r>
            <a:endParaRPr lang="tr-TR" sz="2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19073" y="23811"/>
            <a:ext cx="11710989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Baskı ve zulüm artıyor…</a:t>
            </a:r>
            <a:endParaRPr lang="tr-TR" sz="36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9073" y="3652360"/>
            <a:ext cx="5762625" cy="1521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Rasûlüllah’a</a:t>
            </a:r>
            <a:r>
              <a:rPr lang="tr-TR" sz="2800" dirty="0" smtClean="0"/>
              <a:t> amcasının sağlığında yapamadıklarını yapmaya başladılar.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9073" y="5401621"/>
            <a:ext cx="11710989" cy="139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O kadar ileri gittiler ki peygamberimiz (</a:t>
            </a:r>
            <a:r>
              <a:rPr lang="tr-TR" sz="2800" dirty="0" err="1" smtClean="0"/>
              <a:t>s.a.v</a:t>
            </a:r>
            <a:r>
              <a:rPr lang="tr-TR" sz="2800" dirty="0" smtClean="0"/>
              <a:t>.) yemek yerken ve namaz kılarken, üzerine hayvan işkembeleri attılar. Yollarına dikenli çalılar koydular.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4556" r="3589" b="9425"/>
          <a:stretch/>
        </p:blipFill>
        <p:spPr>
          <a:xfrm>
            <a:off x="6348407" y="952497"/>
            <a:ext cx="5581655" cy="427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4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88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dirty="0" smtClean="0"/>
              <a:t>_ _ _ _ _ _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4056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33364" y="2630217"/>
            <a:ext cx="7025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BOYKOT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370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BOYKOT VE HÜZÜN YILI</a:t>
            </a:r>
            <a:endParaRPr lang="tr-TR" sz="88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57162" y="1571625"/>
            <a:ext cx="4586288" cy="232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Boykot Müslümanları Mekke’den çıkarıp sürgün hayatı yaşamalarını amaçlıyordu.</a:t>
            </a:r>
            <a:endParaRPr lang="tr-TR" sz="3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57162" y="4271963"/>
            <a:ext cx="4586288" cy="221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Müşrikler böylece Müslüman olmayı engelleyebileceklerini zannediyorlardı.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3" y="1571625"/>
            <a:ext cx="6839789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Yuvarlatılmış Dikdörtgen 5"/>
          <p:cNvSpPr/>
          <p:nvPr/>
        </p:nvSpPr>
        <p:spPr>
          <a:xfrm>
            <a:off x="157162" y="207169"/>
            <a:ext cx="11640390" cy="992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BOYKOT(616)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831375"/>
            <a:ext cx="6091237" cy="383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500062" y="1831374"/>
            <a:ext cx="4929187" cy="383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Boykota uyulması konusunda Mekke’nin yerli halkı ve dışarıdan gelenlerden teminat aldılar.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726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b="4922"/>
          <a:stretch/>
        </p:blipFill>
        <p:spPr>
          <a:xfrm>
            <a:off x="6215063" y="1243012"/>
            <a:ext cx="5595937" cy="507206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57175" y="1243012"/>
            <a:ext cx="5572125" cy="5072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Müşrikler boykot kararını bir kağıda yazıp herkese duyurmak için Kabe’nin duvarına astılar.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757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8" y="857249"/>
            <a:ext cx="6096000" cy="36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uvarlatılmış Dikdörtgen 2"/>
          <p:cNvSpPr/>
          <p:nvPr/>
        </p:nvSpPr>
        <p:spPr>
          <a:xfrm>
            <a:off x="119063" y="857248"/>
            <a:ext cx="5572125" cy="364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Boykot, Mekke’nin kenar mahallelerinin de dışında bir vadide aylarca devam etti.</a:t>
            </a:r>
            <a:endParaRPr lang="tr-TR" sz="4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9063" y="5029200"/>
            <a:ext cx="11896725" cy="1700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Boykotta Müslümanlar aç kaldılar, açlık ve hastalıktan ölenler oldu ve sonuçta Peygamberimizin amcası Ebu Talip'in girişimleriyle sona erdi. (619)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084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19074" y="185737"/>
            <a:ext cx="11525251" cy="108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Müslümanlar davalarından vazgeçmiyor müşrikler farklı formüller deniyor.</a:t>
            </a:r>
            <a:endParaRPr lang="tr-TR" sz="3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19074" y="1700213"/>
            <a:ext cx="5514975" cy="5017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Müşrikler baskılarla İslam’ın yayılmasına engel olamayınca İslam’ı yaymaktan vazgeçmesi karşılığında peygamberimize bazı tekliflerde bulundular</a:t>
            </a:r>
            <a:endParaRPr lang="tr-TR" sz="3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700213"/>
            <a:ext cx="5238750" cy="50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1554</TotalTime>
  <Words>332</Words>
  <Application>Microsoft Office PowerPoint</Application>
  <PresentationFormat>Geniş ekran</PresentationFormat>
  <Paragraphs>33</Paragraphs>
  <Slides>16</Slides>
  <Notes>0</Notes>
  <HiddenSlides>1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Gill Sans MT</vt:lpstr>
      <vt:lpstr>Shaikh Hamdullah Mushaf</vt:lpstr>
      <vt:lpstr>Wingdings 2</vt:lpstr>
      <vt:lpstr>Kar Payı</vt:lpstr>
      <vt:lpstr>PowerPoint Sunusu</vt:lpstr>
      <vt:lpstr>PowerPoint Sunusu</vt:lpstr>
      <vt:lpstr>PowerPoint Sunusu</vt:lpstr>
      <vt:lpstr>BOYKOT VE HÜZÜN YILI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138</cp:revision>
  <dcterms:created xsi:type="dcterms:W3CDTF">2015-06-14T13:49:11Z</dcterms:created>
  <dcterms:modified xsi:type="dcterms:W3CDTF">2019-09-06T22:32:36Z</dcterms:modified>
</cp:coreProperties>
</file>