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93" r:id="rId2"/>
    <p:sldId id="295" r:id="rId3"/>
    <p:sldId id="298" r:id="rId4"/>
    <p:sldId id="297" r:id="rId5"/>
    <p:sldId id="300" r:id="rId6"/>
    <p:sldId id="301" r:id="rId7"/>
    <p:sldId id="302" r:id="rId8"/>
    <p:sldId id="273" r:id="rId9"/>
    <p:sldId id="277" r:id="rId10"/>
    <p:sldId id="279" r:id="rId11"/>
    <p:sldId id="280" r:id="rId12"/>
    <p:sldId id="281" r:id="rId13"/>
    <p:sldId id="282" r:id="rId14"/>
    <p:sldId id="286" r:id="rId15"/>
    <p:sldId id="291" r:id="rId16"/>
    <p:sldId id="303" r:id="rId17"/>
    <p:sldId id="287" r:id="rId18"/>
    <p:sldId id="288" r:id="rId19"/>
    <p:sldId id="289" r:id="rId20"/>
    <p:sldId id="311" r:id="rId21"/>
    <p:sldId id="306" r:id="rId22"/>
    <p:sldId id="307" r:id="rId23"/>
    <p:sldId id="308" r:id="rId24"/>
    <p:sldId id="309" r:id="rId25"/>
    <p:sldId id="310" r:id="rId26"/>
    <p:sldId id="276" r:id="rId27"/>
    <p:sldId id="292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9C67F-54BC-45FC-81D4-0A6663F494A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949EA47-F6D2-4311-B6E0-F212527A1246}">
      <dgm:prSet phldrT="[Metin]" custT="1"/>
      <dgm:spPr/>
      <dgm:t>
        <a:bodyPr/>
        <a:lstStyle/>
        <a:p>
          <a:r>
            <a:rPr lang="tr-TR" sz="1600" dirty="0" err="1" smtClean="0"/>
            <a:t>Kureyş</a:t>
          </a:r>
          <a:r>
            <a:rPr lang="tr-TR" sz="1600" dirty="0" smtClean="0"/>
            <a:t> Kabilesi-</a:t>
          </a:r>
          <a:r>
            <a:rPr lang="tr-TR" sz="1600" dirty="0" err="1" smtClean="0"/>
            <a:t>Kusay</a:t>
          </a:r>
          <a:endParaRPr lang="tr-TR" sz="1600" dirty="0"/>
        </a:p>
      </dgm:t>
    </dgm:pt>
    <dgm:pt modelId="{CD995D0B-4FB3-4DD7-B5DD-E734BD7AE741}" type="parTrans" cxnId="{621B9EF7-F85F-4B93-9313-6DE147ECA750}">
      <dgm:prSet/>
      <dgm:spPr/>
      <dgm:t>
        <a:bodyPr/>
        <a:lstStyle/>
        <a:p>
          <a:endParaRPr lang="tr-TR"/>
        </a:p>
      </dgm:t>
    </dgm:pt>
    <dgm:pt modelId="{A4E84386-C961-487B-95F9-1FCE59752B32}" type="sibTrans" cxnId="{621B9EF7-F85F-4B93-9313-6DE147ECA750}">
      <dgm:prSet/>
      <dgm:spPr/>
      <dgm:t>
        <a:bodyPr/>
        <a:lstStyle/>
        <a:p>
          <a:endParaRPr lang="tr-TR"/>
        </a:p>
      </dgm:t>
    </dgm:pt>
    <dgm:pt modelId="{43052E84-D32B-4882-BB2E-CA374F902B23}">
      <dgm:prSet phldrT="[Metin]" custT="1"/>
      <dgm:spPr/>
      <dgm:t>
        <a:bodyPr/>
        <a:lstStyle/>
        <a:p>
          <a:r>
            <a:rPr lang="tr-TR" sz="1600" dirty="0" err="1" smtClean="0"/>
            <a:t>Zühreoğulları</a:t>
          </a:r>
          <a:r>
            <a:rPr lang="tr-TR" sz="1600" dirty="0" smtClean="0"/>
            <a:t> </a:t>
          </a:r>
          <a:endParaRPr lang="tr-TR" sz="1600" dirty="0"/>
        </a:p>
      </dgm:t>
    </dgm:pt>
    <dgm:pt modelId="{6C7B4BF2-6855-43B7-A420-95CAD76890A7}" type="parTrans" cxnId="{36E5EFAF-47A0-4914-A601-6E970E9113EF}">
      <dgm:prSet/>
      <dgm:spPr/>
      <dgm:t>
        <a:bodyPr/>
        <a:lstStyle/>
        <a:p>
          <a:endParaRPr lang="tr-TR" sz="1600"/>
        </a:p>
      </dgm:t>
    </dgm:pt>
    <dgm:pt modelId="{285C9AB0-A4B1-4A76-89D9-FF7578A149C2}" type="sibTrans" cxnId="{36E5EFAF-47A0-4914-A601-6E970E9113EF}">
      <dgm:prSet/>
      <dgm:spPr/>
      <dgm:t>
        <a:bodyPr/>
        <a:lstStyle/>
        <a:p>
          <a:endParaRPr lang="tr-TR"/>
        </a:p>
      </dgm:t>
    </dgm:pt>
    <dgm:pt modelId="{3BB34AB2-BD94-4DA3-ADA2-E7CA02FB828D}">
      <dgm:prSet phldrT="[Metin]" custT="1"/>
      <dgm:spPr/>
      <dgm:t>
        <a:bodyPr/>
        <a:lstStyle/>
        <a:p>
          <a:r>
            <a:rPr lang="tr-TR" sz="1600" dirty="0" err="1" smtClean="0"/>
            <a:t>Haşimoğulları</a:t>
          </a:r>
          <a:r>
            <a:rPr lang="tr-TR" sz="1600" dirty="0" smtClean="0"/>
            <a:t> </a:t>
          </a:r>
          <a:endParaRPr lang="tr-TR" sz="1600" dirty="0"/>
        </a:p>
      </dgm:t>
    </dgm:pt>
    <dgm:pt modelId="{87A305A4-F283-4D51-9DF8-D59BD276E58C}" type="parTrans" cxnId="{5E8B94A5-F859-4628-9E23-69BD1C76A109}">
      <dgm:prSet/>
      <dgm:spPr/>
      <dgm:t>
        <a:bodyPr/>
        <a:lstStyle/>
        <a:p>
          <a:endParaRPr lang="tr-TR" sz="1600"/>
        </a:p>
      </dgm:t>
    </dgm:pt>
    <dgm:pt modelId="{65B329C8-F2A4-4CB0-9313-388B1749F185}" type="sibTrans" cxnId="{5E8B94A5-F859-4628-9E23-69BD1C76A109}">
      <dgm:prSet/>
      <dgm:spPr/>
      <dgm:t>
        <a:bodyPr/>
        <a:lstStyle/>
        <a:p>
          <a:endParaRPr lang="tr-TR"/>
        </a:p>
      </dgm:t>
    </dgm:pt>
    <dgm:pt modelId="{C4CE78BE-A329-4E44-AFBF-E2D97F02EB84}">
      <dgm:prSet phldrT="[Metin]" custT="1"/>
      <dgm:spPr/>
      <dgm:t>
        <a:bodyPr/>
        <a:lstStyle/>
        <a:p>
          <a:r>
            <a:rPr lang="tr-TR" sz="1600" dirty="0" err="1" smtClean="0"/>
            <a:t>Abdiluzza</a:t>
          </a:r>
          <a:r>
            <a:rPr lang="tr-TR" sz="1600" dirty="0" smtClean="0"/>
            <a:t> </a:t>
          </a:r>
          <a:endParaRPr lang="tr-TR" sz="1600" dirty="0"/>
        </a:p>
      </dgm:t>
    </dgm:pt>
    <dgm:pt modelId="{30248508-CDB2-4000-83F5-34668F92923D}" type="parTrans" cxnId="{C85A0CE9-F006-4CDB-ACBC-F90D84713CDF}">
      <dgm:prSet/>
      <dgm:spPr/>
      <dgm:t>
        <a:bodyPr/>
        <a:lstStyle/>
        <a:p>
          <a:endParaRPr lang="tr-TR" sz="1600"/>
        </a:p>
      </dgm:t>
    </dgm:pt>
    <dgm:pt modelId="{5E878B31-8814-486D-89CE-5B17CCCFAA22}" type="sibTrans" cxnId="{C85A0CE9-F006-4CDB-ACBC-F90D84713CDF}">
      <dgm:prSet/>
      <dgm:spPr/>
      <dgm:t>
        <a:bodyPr/>
        <a:lstStyle/>
        <a:p>
          <a:endParaRPr lang="tr-TR"/>
        </a:p>
      </dgm:t>
    </dgm:pt>
    <dgm:pt modelId="{F238A516-95DA-4531-823A-91FE85BD836B}">
      <dgm:prSet custT="1"/>
      <dgm:spPr/>
      <dgm:t>
        <a:bodyPr/>
        <a:lstStyle/>
        <a:p>
          <a:r>
            <a:rPr lang="tr-TR" sz="1600" dirty="0" err="1" smtClean="0"/>
            <a:t>Vehb</a:t>
          </a:r>
          <a:r>
            <a:rPr lang="tr-TR" sz="1600" dirty="0" smtClean="0"/>
            <a:t> </a:t>
          </a:r>
          <a:endParaRPr lang="tr-TR" sz="1600" dirty="0"/>
        </a:p>
      </dgm:t>
    </dgm:pt>
    <dgm:pt modelId="{9CFD00FD-3276-4FBF-B678-6577066F0A5D}" type="parTrans" cxnId="{AAE09054-4C9C-4664-B32F-793BA206BDA3}">
      <dgm:prSet/>
      <dgm:spPr/>
      <dgm:t>
        <a:bodyPr/>
        <a:lstStyle/>
        <a:p>
          <a:endParaRPr lang="tr-TR" sz="1600"/>
        </a:p>
      </dgm:t>
    </dgm:pt>
    <dgm:pt modelId="{C40FAFB0-5181-4C51-A0DF-EA5285F1A421}" type="sibTrans" cxnId="{AAE09054-4C9C-4664-B32F-793BA206BDA3}">
      <dgm:prSet/>
      <dgm:spPr/>
      <dgm:t>
        <a:bodyPr/>
        <a:lstStyle/>
        <a:p>
          <a:endParaRPr lang="tr-TR"/>
        </a:p>
      </dgm:t>
    </dgm:pt>
    <dgm:pt modelId="{4D08F6BF-3403-4042-B4E1-DFADC33C48FC}">
      <dgm:prSet custT="1"/>
      <dgm:spPr/>
      <dgm:t>
        <a:bodyPr/>
        <a:lstStyle/>
        <a:p>
          <a:r>
            <a:rPr lang="tr-TR" sz="1600" dirty="0" smtClean="0"/>
            <a:t>Amine</a:t>
          </a:r>
          <a:endParaRPr lang="tr-TR" sz="1600" dirty="0"/>
        </a:p>
      </dgm:t>
    </dgm:pt>
    <dgm:pt modelId="{BEF937DD-F14B-4F64-97A3-E842A97A1390}" type="parTrans" cxnId="{52028B08-C276-489E-A749-C008F5F06E99}">
      <dgm:prSet/>
      <dgm:spPr/>
      <dgm:t>
        <a:bodyPr/>
        <a:lstStyle/>
        <a:p>
          <a:endParaRPr lang="tr-TR" sz="1600"/>
        </a:p>
      </dgm:t>
    </dgm:pt>
    <dgm:pt modelId="{12E3ABDB-A7A1-4C81-82EC-5BB32B03B0CD}" type="sibTrans" cxnId="{52028B08-C276-489E-A749-C008F5F06E99}">
      <dgm:prSet/>
      <dgm:spPr/>
      <dgm:t>
        <a:bodyPr/>
        <a:lstStyle/>
        <a:p>
          <a:endParaRPr lang="tr-TR"/>
        </a:p>
      </dgm:t>
    </dgm:pt>
    <dgm:pt modelId="{C719CC78-2355-4629-975B-0CCB378EEC35}">
      <dgm:prSet custT="1"/>
      <dgm:spPr/>
      <dgm:t>
        <a:bodyPr/>
        <a:lstStyle/>
        <a:p>
          <a:r>
            <a:rPr lang="tr-TR" sz="1600" dirty="0" err="1" smtClean="0"/>
            <a:t>Abdulmuttalib</a:t>
          </a:r>
          <a:r>
            <a:rPr lang="tr-TR" sz="1600" dirty="0" smtClean="0"/>
            <a:t> </a:t>
          </a:r>
          <a:endParaRPr lang="tr-TR" sz="1600" dirty="0"/>
        </a:p>
      </dgm:t>
    </dgm:pt>
    <dgm:pt modelId="{9552548C-DF99-4BD9-AE20-8C4C00D10094}" type="parTrans" cxnId="{50DE0B18-B2C6-45A8-8805-02368D573103}">
      <dgm:prSet/>
      <dgm:spPr/>
      <dgm:t>
        <a:bodyPr/>
        <a:lstStyle/>
        <a:p>
          <a:endParaRPr lang="tr-TR" sz="1600"/>
        </a:p>
      </dgm:t>
    </dgm:pt>
    <dgm:pt modelId="{181D9E0C-12EC-46D1-86BB-0FAF53C65463}" type="sibTrans" cxnId="{50DE0B18-B2C6-45A8-8805-02368D573103}">
      <dgm:prSet/>
      <dgm:spPr/>
      <dgm:t>
        <a:bodyPr/>
        <a:lstStyle/>
        <a:p>
          <a:endParaRPr lang="tr-TR"/>
        </a:p>
      </dgm:t>
    </dgm:pt>
    <dgm:pt modelId="{F87EAE59-F21C-45FB-8B7E-82AC565E9A45}">
      <dgm:prSet custT="1"/>
      <dgm:spPr/>
      <dgm:t>
        <a:bodyPr/>
        <a:lstStyle/>
        <a:p>
          <a:r>
            <a:rPr lang="tr-TR" sz="1600" dirty="0" smtClean="0"/>
            <a:t>Abdullah </a:t>
          </a:r>
          <a:endParaRPr lang="tr-TR" sz="1600" dirty="0"/>
        </a:p>
      </dgm:t>
    </dgm:pt>
    <dgm:pt modelId="{F595B9A2-B4D1-4B77-9A55-511754FB4D70}" type="parTrans" cxnId="{333C595E-0FB4-4E8E-B147-EFD88D7264D3}">
      <dgm:prSet/>
      <dgm:spPr/>
      <dgm:t>
        <a:bodyPr/>
        <a:lstStyle/>
        <a:p>
          <a:endParaRPr lang="tr-TR" sz="1600"/>
        </a:p>
      </dgm:t>
    </dgm:pt>
    <dgm:pt modelId="{BE6AB738-BC62-41ED-AEA7-29DA50862C8F}" type="sibTrans" cxnId="{333C595E-0FB4-4E8E-B147-EFD88D7264D3}">
      <dgm:prSet/>
      <dgm:spPr/>
      <dgm:t>
        <a:bodyPr/>
        <a:lstStyle/>
        <a:p>
          <a:endParaRPr lang="tr-TR"/>
        </a:p>
      </dgm:t>
    </dgm:pt>
    <dgm:pt modelId="{51943048-4572-47B4-A615-923130189DFF}">
      <dgm:prSet custT="1"/>
      <dgm:spPr/>
      <dgm:t>
        <a:bodyPr/>
        <a:lstStyle/>
        <a:p>
          <a:r>
            <a:rPr lang="tr-TR" sz="1600" dirty="0" err="1" smtClean="0"/>
            <a:t>Esed</a:t>
          </a:r>
          <a:r>
            <a:rPr lang="tr-TR" sz="1600" dirty="0" smtClean="0"/>
            <a:t> </a:t>
          </a:r>
          <a:endParaRPr lang="tr-TR" sz="1600" dirty="0"/>
        </a:p>
      </dgm:t>
    </dgm:pt>
    <dgm:pt modelId="{EF05A125-7E37-483D-B505-650324A5731C}" type="parTrans" cxnId="{94F775E7-1E16-42F9-8ABC-06A605E419CD}">
      <dgm:prSet/>
      <dgm:spPr/>
      <dgm:t>
        <a:bodyPr/>
        <a:lstStyle/>
        <a:p>
          <a:endParaRPr lang="tr-TR" sz="1600"/>
        </a:p>
      </dgm:t>
    </dgm:pt>
    <dgm:pt modelId="{EBC4E687-E1D0-43E2-BB9B-D22F7FB47F1F}" type="sibTrans" cxnId="{94F775E7-1E16-42F9-8ABC-06A605E419CD}">
      <dgm:prSet/>
      <dgm:spPr/>
      <dgm:t>
        <a:bodyPr/>
        <a:lstStyle/>
        <a:p>
          <a:endParaRPr lang="tr-TR"/>
        </a:p>
      </dgm:t>
    </dgm:pt>
    <dgm:pt modelId="{ACFA90C0-9E3B-418F-8C0A-31D5A436C710}">
      <dgm:prSet custT="1"/>
      <dgm:spPr/>
      <dgm:t>
        <a:bodyPr/>
        <a:lstStyle/>
        <a:p>
          <a:r>
            <a:rPr lang="tr-TR" sz="1600" dirty="0" err="1" smtClean="0"/>
            <a:t>Huveylid</a:t>
          </a:r>
          <a:r>
            <a:rPr lang="tr-TR" sz="1600" dirty="0" smtClean="0"/>
            <a:t> </a:t>
          </a:r>
          <a:endParaRPr lang="tr-TR" sz="1600" dirty="0"/>
        </a:p>
      </dgm:t>
    </dgm:pt>
    <dgm:pt modelId="{269984D7-F5C7-4E20-9FF7-735C73BF7817}" type="parTrans" cxnId="{86AE4E7A-7216-4E8E-A411-1A63A438DA0F}">
      <dgm:prSet/>
      <dgm:spPr/>
      <dgm:t>
        <a:bodyPr/>
        <a:lstStyle/>
        <a:p>
          <a:endParaRPr lang="tr-TR" sz="1600"/>
        </a:p>
      </dgm:t>
    </dgm:pt>
    <dgm:pt modelId="{52879857-DEB6-45DD-8824-AA486D8D5A65}" type="sibTrans" cxnId="{86AE4E7A-7216-4E8E-A411-1A63A438DA0F}">
      <dgm:prSet/>
      <dgm:spPr/>
      <dgm:t>
        <a:bodyPr/>
        <a:lstStyle/>
        <a:p>
          <a:endParaRPr lang="tr-TR"/>
        </a:p>
      </dgm:t>
    </dgm:pt>
    <dgm:pt modelId="{D1A47F43-3FC5-4F79-92A3-AAC690D94B1E}">
      <dgm:prSet custT="1"/>
      <dgm:spPr/>
      <dgm:t>
        <a:bodyPr/>
        <a:lstStyle/>
        <a:p>
          <a:r>
            <a:rPr lang="tr-TR" sz="1600" dirty="0" smtClean="0"/>
            <a:t>Hatice </a:t>
          </a:r>
          <a:endParaRPr lang="tr-TR" sz="1600" dirty="0"/>
        </a:p>
      </dgm:t>
    </dgm:pt>
    <dgm:pt modelId="{2E8D9600-EB27-4FDC-A183-ACDC0E253D37}" type="parTrans" cxnId="{CDAA2ADD-9619-45FF-810D-B1BBE5A3DE88}">
      <dgm:prSet/>
      <dgm:spPr/>
      <dgm:t>
        <a:bodyPr/>
        <a:lstStyle/>
        <a:p>
          <a:endParaRPr lang="tr-TR" sz="1600"/>
        </a:p>
      </dgm:t>
    </dgm:pt>
    <dgm:pt modelId="{37C24C69-CD5A-4E97-B591-BC043FEE730A}" type="sibTrans" cxnId="{CDAA2ADD-9619-45FF-810D-B1BBE5A3DE88}">
      <dgm:prSet/>
      <dgm:spPr/>
      <dgm:t>
        <a:bodyPr/>
        <a:lstStyle/>
        <a:p>
          <a:endParaRPr lang="tr-TR"/>
        </a:p>
      </dgm:t>
    </dgm:pt>
    <dgm:pt modelId="{3FE52F3C-9583-4236-B791-2E81D598823F}" type="pres">
      <dgm:prSet presAssocID="{3189C67F-54BC-45FC-81D4-0A6663F494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234262F0-B16D-47D6-BC8B-B9E4ADBD9895}" type="pres">
      <dgm:prSet presAssocID="{1949EA47-F6D2-4311-B6E0-F212527A1246}" presName="hierRoot1" presStyleCnt="0">
        <dgm:presLayoutVars>
          <dgm:hierBranch val="init"/>
        </dgm:presLayoutVars>
      </dgm:prSet>
      <dgm:spPr/>
    </dgm:pt>
    <dgm:pt modelId="{4DCA7454-5F82-42D4-BD01-DE9E43205CB4}" type="pres">
      <dgm:prSet presAssocID="{1949EA47-F6D2-4311-B6E0-F212527A1246}" presName="rootComposite1" presStyleCnt="0"/>
      <dgm:spPr/>
    </dgm:pt>
    <dgm:pt modelId="{8DDB9CFE-6148-4F7D-89AE-230F97A42702}" type="pres">
      <dgm:prSet presAssocID="{1949EA47-F6D2-4311-B6E0-F212527A1246}" presName="rootText1" presStyleLbl="node0" presStyleIdx="0" presStyleCnt="1" custScaleX="2168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100F0E9-6836-461A-9477-A36DEB7020E0}" type="pres">
      <dgm:prSet presAssocID="{1949EA47-F6D2-4311-B6E0-F212527A1246}" presName="rootConnector1" presStyleLbl="node1" presStyleIdx="0" presStyleCnt="0"/>
      <dgm:spPr/>
      <dgm:t>
        <a:bodyPr/>
        <a:lstStyle/>
        <a:p>
          <a:endParaRPr lang="tr-TR"/>
        </a:p>
      </dgm:t>
    </dgm:pt>
    <dgm:pt modelId="{A7FA8678-3B0B-42A6-B4F6-E2A5A7488E97}" type="pres">
      <dgm:prSet presAssocID="{1949EA47-F6D2-4311-B6E0-F212527A1246}" presName="hierChild2" presStyleCnt="0"/>
      <dgm:spPr/>
    </dgm:pt>
    <dgm:pt modelId="{CB419911-6261-4C03-ACCD-FA3AFBA02337}" type="pres">
      <dgm:prSet presAssocID="{6C7B4BF2-6855-43B7-A420-95CAD76890A7}" presName="Name37" presStyleLbl="parChTrans1D2" presStyleIdx="0" presStyleCnt="3"/>
      <dgm:spPr/>
      <dgm:t>
        <a:bodyPr/>
        <a:lstStyle/>
        <a:p>
          <a:endParaRPr lang="tr-TR"/>
        </a:p>
      </dgm:t>
    </dgm:pt>
    <dgm:pt modelId="{17F6C669-8896-40CF-98F8-45971026495E}" type="pres">
      <dgm:prSet presAssocID="{43052E84-D32B-4882-BB2E-CA374F902B23}" presName="hierRoot2" presStyleCnt="0">
        <dgm:presLayoutVars>
          <dgm:hierBranch val="init"/>
        </dgm:presLayoutVars>
      </dgm:prSet>
      <dgm:spPr/>
    </dgm:pt>
    <dgm:pt modelId="{7A240C2A-0068-418B-B638-5430BEB3E613}" type="pres">
      <dgm:prSet presAssocID="{43052E84-D32B-4882-BB2E-CA374F902B23}" presName="rootComposite" presStyleCnt="0"/>
      <dgm:spPr/>
    </dgm:pt>
    <dgm:pt modelId="{B6D1CE35-7643-4967-8F80-4BC94D3A6143}" type="pres">
      <dgm:prSet presAssocID="{43052E84-D32B-4882-BB2E-CA374F902B2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2FE4990-B8F4-427D-A5A9-610167EDD9D1}" type="pres">
      <dgm:prSet presAssocID="{43052E84-D32B-4882-BB2E-CA374F902B23}" presName="rootConnector" presStyleLbl="node2" presStyleIdx="0" presStyleCnt="3"/>
      <dgm:spPr/>
      <dgm:t>
        <a:bodyPr/>
        <a:lstStyle/>
        <a:p>
          <a:endParaRPr lang="tr-TR"/>
        </a:p>
      </dgm:t>
    </dgm:pt>
    <dgm:pt modelId="{E216BD2F-D516-4216-B481-EF29860E9877}" type="pres">
      <dgm:prSet presAssocID="{43052E84-D32B-4882-BB2E-CA374F902B23}" presName="hierChild4" presStyleCnt="0"/>
      <dgm:spPr/>
    </dgm:pt>
    <dgm:pt modelId="{610643DD-9474-4D06-B075-2F285F803F42}" type="pres">
      <dgm:prSet presAssocID="{9CFD00FD-3276-4FBF-B678-6577066F0A5D}" presName="Name37" presStyleLbl="parChTrans1D3" presStyleIdx="0" presStyleCnt="3"/>
      <dgm:spPr/>
      <dgm:t>
        <a:bodyPr/>
        <a:lstStyle/>
        <a:p>
          <a:endParaRPr lang="tr-TR"/>
        </a:p>
      </dgm:t>
    </dgm:pt>
    <dgm:pt modelId="{108DC8AA-A91F-4FFD-AF24-9E7126A4A922}" type="pres">
      <dgm:prSet presAssocID="{F238A516-95DA-4531-823A-91FE85BD836B}" presName="hierRoot2" presStyleCnt="0">
        <dgm:presLayoutVars>
          <dgm:hierBranch val="init"/>
        </dgm:presLayoutVars>
      </dgm:prSet>
      <dgm:spPr/>
    </dgm:pt>
    <dgm:pt modelId="{F15C3A4C-A651-4F2D-B9E2-E25F82EC05C9}" type="pres">
      <dgm:prSet presAssocID="{F238A516-95DA-4531-823A-91FE85BD836B}" presName="rootComposite" presStyleCnt="0"/>
      <dgm:spPr/>
    </dgm:pt>
    <dgm:pt modelId="{0515EE2F-999C-4810-B76E-5C792E875777}" type="pres">
      <dgm:prSet presAssocID="{F238A516-95DA-4531-823A-91FE85BD836B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E20B062-FE41-4686-9662-1AB19B845C94}" type="pres">
      <dgm:prSet presAssocID="{F238A516-95DA-4531-823A-91FE85BD836B}" presName="rootConnector" presStyleLbl="node3" presStyleIdx="0" presStyleCnt="3"/>
      <dgm:spPr/>
      <dgm:t>
        <a:bodyPr/>
        <a:lstStyle/>
        <a:p>
          <a:endParaRPr lang="tr-TR"/>
        </a:p>
      </dgm:t>
    </dgm:pt>
    <dgm:pt modelId="{7194728C-F3C2-4469-B789-861A9339D70B}" type="pres">
      <dgm:prSet presAssocID="{F238A516-95DA-4531-823A-91FE85BD836B}" presName="hierChild4" presStyleCnt="0"/>
      <dgm:spPr/>
    </dgm:pt>
    <dgm:pt modelId="{2D0F0545-48C7-4FF9-A251-03B5B4898B80}" type="pres">
      <dgm:prSet presAssocID="{BEF937DD-F14B-4F64-97A3-E842A97A1390}" presName="Name37" presStyleLbl="parChTrans1D4" presStyleIdx="0" presStyleCnt="4"/>
      <dgm:spPr/>
      <dgm:t>
        <a:bodyPr/>
        <a:lstStyle/>
        <a:p>
          <a:endParaRPr lang="tr-TR"/>
        </a:p>
      </dgm:t>
    </dgm:pt>
    <dgm:pt modelId="{6BD1A448-38CF-4169-8B0F-5E89ED78766D}" type="pres">
      <dgm:prSet presAssocID="{4D08F6BF-3403-4042-B4E1-DFADC33C48FC}" presName="hierRoot2" presStyleCnt="0">
        <dgm:presLayoutVars>
          <dgm:hierBranch val="init"/>
        </dgm:presLayoutVars>
      </dgm:prSet>
      <dgm:spPr/>
    </dgm:pt>
    <dgm:pt modelId="{38773E6B-F854-4BC7-BB3E-7C44A2EB1E2A}" type="pres">
      <dgm:prSet presAssocID="{4D08F6BF-3403-4042-B4E1-DFADC33C48FC}" presName="rootComposite" presStyleCnt="0"/>
      <dgm:spPr/>
    </dgm:pt>
    <dgm:pt modelId="{6C3DCD51-141D-41E8-8E14-FB6035DDEE3E}" type="pres">
      <dgm:prSet presAssocID="{4D08F6BF-3403-4042-B4E1-DFADC33C48FC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2676D43-E9BE-427B-A87F-F24847E6F160}" type="pres">
      <dgm:prSet presAssocID="{4D08F6BF-3403-4042-B4E1-DFADC33C48FC}" presName="rootConnector" presStyleLbl="node4" presStyleIdx="0" presStyleCnt="4"/>
      <dgm:spPr/>
      <dgm:t>
        <a:bodyPr/>
        <a:lstStyle/>
        <a:p>
          <a:endParaRPr lang="tr-TR"/>
        </a:p>
      </dgm:t>
    </dgm:pt>
    <dgm:pt modelId="{71D7BE52-0EF4-4B52-A158-487165D780D0}" type="pres">
      <dgm:prSet presAssocID="{4D08F6BF-3403-4042-B4E1-DFADC33C48FC}" presName="hierChild4" presStyleCnt="0"/>
      <dgm:spPr/>
    </dgm:pt>
    <dgm:pt modelId="{A9142341-3226-4BDD-BFB6-0A1411A3E83C}" type="pres">
      <dgm:prSet presAssocID="{4D08F6BF-3403-4042-B4E1-DFADC33C48FC}" presName="hierChild5" presStyleCnt="0"/>
      <dgm:spPr/>
    </dgm:pt>
    <dgm:pt modelId="{5F04A9CF-707B-428B-B90F-B12803C80391}" type="pres">
      <dgm:prSet presAssocID="{F238A516-95DA-4531-823A-91FE85BD836B}" presName="hierChild5" presStyleCnt="0"/>
      <dgm:spPr/>
    </dgm:pt>
    <dgm:pt modelId="{06DAF158-5FF0-46E5-ACD7-AA56DB1554F8}" type="pres">
      <dgm:prSet presAssocID="{43052E84-D32B-4882-BB2E-CA374F902B23}" presName="hierChild5" presStyleCnt="0"/>
      <dgm:spPr/>
    </dgm:pt>
    <dgm:pt modelId="{B41F2417-1E7C-4414-86D1-F456B4E84678}" type="pres">
      <dgm:prSet presAssocID="{87A305A4-F283-4D51-9DF8-D59BD276E58C}" presName="Name37" presStyleLbl="parChTrans1D2" presStyleIdx="1" presStyleCnt="3"/>
      <dgm:spPr/>
      <dgm:t>
        <a:bodyPr/>
        <a:lstStyle/>
        <a:p>
          <a:endParaRPr lang="tr-TR"/>
        </a:p>
      </dgm:t>
    </dgm:pt>
    <dgm:pt modelId="{2518ED21-77F6-4B3D-9A0A-7D703FB37D05}" type="pres">
      <dgm:prSet presAssocID="{3BB34AB2-BD94-4DA3-ADA2-E7CA02FB828D}" presName="hierRoot2" presStyleCnt="0">
        <dgm:presLayoutVars>
          <dgm:hierBranch val="init"/>
        </dgm:presLayoutVars>
      </dgm:prSet>
      <dgm:spPr/>
    </dgm:pt>
    <dgm:pt modelId="{88BB7DD2-92B2-4E48-81B9-828DBB7560DF}" type="pres">
      <dgm:prSet presAssocID="{3BB34AB2-BD94-4DA3-ADA2-E7CA02FB828D}" presName="rootComposite" presStyleCnt="0"/>
      <dgm:spPr/>
    </dgm:pt>
    <dgm:pt modelId="{8DFA1196-B840-4578-B743-E4BC461B90DC}" type="pres">
      <dgm:prSet presAssocID="{3BB34AB2-BD94-4DA3-ADA2-E7CA02FB828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8C11039-E072-4399-9231-78C6757D58AC}" type="pres">
      <dgm:prSet presAssocID="{3BB34AB2-BD94-4DA3-ADA2-E7CA02FB828D}" presName="rootConnector" presStyleLbl="node2" presStyleIdx="1" presStyleCnt="3"/>
      <dgm:spPr/>
      <dgm:t>
        <a:bodyPr/>
        <a:lstStyle/>
        <a:p>
          <a:endParaRPr lang="tr-TR"/>
        </a:p>
      </dgm:t>
    </dgm:pt>
    <dgm:pt modelId="{0458FAB6-F025-483F-9508-9A3F9F407885}" type="pres">
      <dgm:prSet presAssocID="{3BB34AB2-BD94-4DA3-ADA2-E7CA02FB828D}" presName="hierChild4" presStyleCnt="0"/>
      <dgm:spPr/>
    </dgm:pt>
    <dgm:pt modelId="{C2C6D0CA-1A25-4211-B855-1A95E8429510}" type="pres">
      <dgm:prSet presAssocID="{9552548C-DF99-4BD9-AE20-8C4C00D10094}" presName="Name37" presStyleLbl="parChTrans1D3" presStyleIdx="1" presStyleCnt="3"/>
      <dgm:spPr/>
      <dgm:t>
        <a:bodyPr/>
        <a:lstStyle/>
        <a:p>
          <a:endParaRPr lang="tr-TR"/>
        </a:p>
      </dgm:t>
    </dgm:pt>
    <dgm:pt modelId="{638882F8-5522-4304-A0C1-1B090363DB4D}" type="pres">
      <dgm:prSet presAssocID="{C719CC78-2355-4629-975B-0CCB378EEC35}" presName="hierRoot2" presStyleCnt="0">
        <dgm:presLayoutVars>
          <dgm:hierBranch val="init"/>
        </dgm:presLayoutVars>
      </dgm:prSet>
      <dgm:spPr/>
    </dgm:pt>
    <dgm:pt modelId="{79711B4A-C96D-46A3-99B0-5DA0EAFFA2DA}" type="pres">
      <dgm:prSet presAssocID="{C719CC78-2355-4629-975B-0CCB378EEC35}" presName="rootComposite" presStyleCnt="0"/>
      <dgm:spPr/>
    </dgm:pt>
    <dgm:pt modelId="{0971508E-7095-4B23-AC67-6EA1742BEEDD}" type="pres">
      <dgm:prSet presAssocID="{C719CC78-2355-4629-975B-0CCB378EEC35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7DA2C2E-B5B6-4FC5-8C30-98DD5370DC60}" type="pres">
      <dgm:prSet presAssocID="{C719CC78-2355-4629-975B-0CCB378EEC35}" presName="rootConnector" presStyleLbl="node3" presStyleIdx="1" presStyleCnt="3"/>
      <dgm:spPr/>
      <dgm:t>
        <a:bodyPr/>
        <a:lstStyle/>
        <a:p>
          <a:endParaRPr lang="tr-TR"/>
        </a:p>
      </dgm:t>
    </dgm:pt>
    <dgm:pt modelId="{7E690336-F8DB-45D1-80D9-1169E0AEF472}" type="pres">
      <dgm:prSet presAssocID="{C719CC78-2355-4629-975B-0CCB378EEC35}" presName="hierChild4" presStyleCnt="0"/>
      <dgm:spPr/>
    </dgm:pt>
    <dgm:pt modelId="{55CA6C41-910F-40EE-915A-84539E1EEE9E}" type="pres">
      <dgm:prSet presAssocID="{F595B9A2-B4D1-4B77-9A55-511754FB4D70}" presName="Name37" presStyleLbl="parChTrans1D4" presStyleIdx="1" presStyleCnt="4"/>
      <dgm:spPr/>
      <dgm:t>
        <a:bodyPr/>
        <a:lstStyle/>
        <a:p>
          <a:endParaRPr lang="tr-TR"/>
        </a:p>
      </dgm:t>
    </dgm:pt>
    <dgm:pt modelId="{EB62E096-D957-4EEA-8397-F056DD04C1A6}" type="pres">
      <dgm:prSet presAssocID="{F87EAE59-F21C-45FB-8B7E-82AC565E9A45}" presName="hierRoot2" presStyleCnt="0">
        <dgm:presLayoutVars>
          <dgm:hierBranch val="init"/>
        </dgm:presLayoutVars>
      </dgm:prSet>
      <dgm:spPr/>
    </dgm:pt>
    <dgm:pt modelId="{9C1ABF69-79F7-4FC1-9B65-765D6E49331F}" type="pres">
      <dgm:prSet presAssocID="{F87EAE59-F21C-45FB-8B7E-82AC565E9A45}" presName="rootComposite" presStyleCnt="0"/>
      <dgm:spPr/>
    </dgm:pt>
    <dgm:pt modelId="{51CDD5A0-E8F5-4B3F-BB87-F5A11A709453}" type="pres">
      <dgm:prSet presAssocID="{F87EAE59-F21C-45FB-8B7E-82AC565E9A45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DD67CAB-8640-4E05-B522-C3D11D5829A9}" type="pres">
      <dgm:prSet presAssocID="{F87EAE59-F21C-45FB-8B7E-82AC565E9A45}" presName="rootConnector" presStyleLbl="node4" presStyleIdx="1" presStyleCnt="4"/>
      <dgm:spPr/>
      <dgm:t>
        <a:bodyPr/>
        <a:lstStyle/>
        <a:p>
          <a:endParaRPr lang="tr-TR"/>
        </a:p>
      </dgm:t>
    </dgm:pt>
    <dgm:pt modelId="{D336D2A3-E9C5-4EB2-B93D-EFE39F03F665}" type="pres">
      <dgm:prSet presAssocID="{F87EAE59-F21C-45FB-8B7E-82AC565E9A45}" presName="hierChild4" presStyleCnt="0"/>
      <dgm:spPr/>
    </dgm:pt>
    <dgm:pt modelId="{17E45FA6-0B73-44E2-B5F6-7A1F9A0E1C1E}" type="pres">
      <dgm:prSet presAssocID="{F87EAE59-F21C-45FB-8B7E-82AC565E9A45}" presName="hierChild5" presStyleCnt="0"/>
      <dgm:spPr/>
    </dgm:pt>
    <dgm:pt modelId="{A4A4778C-21A5-4684-AF4C-2FB8059541F7}" type="pres">
      <dgm:prSet presAssocID="{C719CC78-2355-4629-975B-0CCB378EEC35}" presName="hierChild5" presStyleCnt="0"/>
      <dgm:spPr/>
    </dgm:pt>
    <dgm:pt modelId="{3B0CB379-4332-4866-9EE5-114D925F5FC7}" type="pres">
      <dgm:prSet presAssocID="{3BB34AB2-BD94-4DA3-ADA2-E7CA02FB828D}" presName="hierChild5" presStyleCnt="0"/>
      <dgm:spPr/>
    </dgm:pt>
    <dgm:pt modelId="{3122084D-160C-42E8-A73B-A06A695B35DC}" type="pres">
      <dgm:prSet presAssocID="{30248508-CDB2-4000-83F5-34668F92923D}" presName="Name37" presStyleLbl="parChTrans1D2" presStyleIdx="2" presStyleCnt="3"/>
      <dgm:spPr/>
      <dgm:t>
        <a:bodyPr/>
        <a:lstStyle/>
        <a:p>
          <a:endParaRPr lang="tr-TR"/>
        </a:p>
      </dgm:t>
    </dgm:pt>
    <dgm:pt modelId="{ECE8F9A0-D0EA-444B-83C2-B59804340FFF}" type="pres">
      <dgm:prSet presAssocID="{C4CE78BE-A329-4E44-AFBF-E2D97F02EB84}" presName="hierRoot2" presStyleCnt="0">
        <dgm:presLayoutVars>
          <dgm:hierBranch val="init"/>
        </dgm:presLayoutVars>
      </dgm:prSet>
      <dgm:spPr/>
    </dgm:pt>
    <dgm:pt modelId="{9B697DCD-8E35-4D5B-86F9-E9E8CC506132}" type="pres">
      <dgm:prSet presAssocID="{C4CE78BE-A329-4E44-AFBF-E2D97F02EB84}" presName="rootComposite" presStyleCnt="0"/>
      <dgm:spPr/>
    </dgm:pt>
    <dgm:pt modelId="{94276F78-BBFC-4328-9BC9-0328456C022C}" type="pres">
      <dgm:prSet presAssocID="{C4CE78BE-A329-4E44-AFBF-E2D97F02EB8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7077FCC-4C77-4CA6-8569-66199499BD25}" type="pres">
      <dgm:prSet presAssocID="{C4CE78BE-A329-4E44-AFBF-E2D97F02EB84}" presName="rootConnector" presStyleLbl="node2" presStyleIdx="2" presStyleCnt="3"/>
      <dgm:spPr/>
      <dgm:t>
        <a:bodyPr/>
        <a:lstStyle/>
        <a:p>
          <a:endParaRPr lang="tr-TR"/>
        </a:p>
      </dgm:t>
    </dgm:pt>
    <dgm:pt modelId="{9108D9AD-069B-4C1A-8E85-F4164A90CE96}" type="pres">
      <dgm:prSet presAssocID="{C4CE78BE-A329-4E44-AFBF-E2D97F02EB84}" presName="hierChild4" presStyleCnt="0"/>
      <dgm:spPr/>
    </dgm:pt>
    <dgm:pt modelId="{F20C69DB-79C0-4437-B19F-884E5C9F44A0}" type="pres">
      <dgm:prSet presAssocID="{EF05A125-7E37-483D-B505-650324A5731C}" presName="Name37" presStyleLbl="parChTrans1D3" presStyleIdx="2" presStyleCnt="3"/>
      <dgm:spPr/>
      <dgm:t>
        <a:bodyPr/>
        <a:lstStyle/>
        <a:p>
          <a:endParaRPr lang="tr-TR"/>
        </a:p>
      </dgm:t>
    </dgm:pt>
    <dgm:pt modelId="{6FD46E0C-E904-473F-8881-E2FAF52A0F2E}" type="pres">
      <dgm:prSet presAssocID="{51943048-4572-47B4-A615-923130189DFF}" presName="hierRoot2" presStyleCnt="0">
        <dgm:presLayoutVars>
          <dgm:hierBranch val="init"/>
        </dgm:presLayoutVars>
      </dgm:prSet>
      <dgm:spPr/>
    </dgm:pt>
    <dgm:pt modelId="{C0F320CC-C465-4563-A142-D7B708F47FDA}" type="pres">
      <dgm:prSet presAssocID="{51943048-4572-47B4-A615-923130189DFF}" presName="rootComposite" presStyleCnt="0"/>
      <dgm:spPr/>
    </dgm:pt>
    <dgm:pt modelId="{493EF67D-DC5F-4CAB-8CF7-0BE10B9AFA56}" type="pres">
      <dgm:prSet presAssocID="{51943048-4572-47B4-A615-923130189DFF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7156170-24E7-4157-B1B1-1746CBC2BACB}" type="pres">
      <dgm:prSet presAssocID="{51943048-4572-47B4-A615-923130189DFF}" presName="rootConnector" presStyleLbl="node3" presStyleIdx="2" presStyleCnt="3"/>
      <dgm:spPr/>
      <dgm:t>
        <a:bodyPr/>
        <a:lstStyle/>
        <a:p>
          <a:endParaRPr lang="tr-TR"/>
        </a:p>
      </dgm:t>
    </dgm:pt>
    <dgm:pt modelId="{15259B62-25CB-483F-9212-1131F5D675B9}" type="pres">
      <dgm:prSet presAssocID="{51943048-4572-47B4-A615-923130189DFF}" presName="hierChild4" presStyleCnt="0"/>
      <dgm:spPr/>
    </dgm:pt>
    <dgm:pt modelId="{84107039-C06C-4C0E-ADC4-242D78ED9E39}" type="pres">
      <dgm:prSet presAssocID="{269984D7-F5C7-4E20-9FF7-735C73BF7817}" presName="Name37" presStyleLbl="parChTrans1D4" presStyleIdx="2" presStyleCnt="4"/>
      <dgm:spPr/>
      <dgm:t>
        <a:bodyPr/>
        <a:lstStyle/>
        <a:p>
          <a:endParaRPr lang="tr-TR"/>
        </a:p>
      </dgm:t>
    </dgm:pt>
    <dgm:pt modelId="{762AB9FD-9D75-4916-9890-172190FFEA9A}" type="pres">
      <dgm:prSet presAssocID="{ACFA90C0-9E3B-418F-8C0A-31D5A436C710}" presName="hierRoot2" presStyleCnt="0">
        <dgm:presLayoutVars>
          <dgm:hierBranch val="init"/>
        </dgm:presLayoutVars>
      </dgm:prSet>
      <dgm:spPr/>
    </dgm:pt>
    <dgm:pt modelId="{87DDD58C-940A-4A43-A7F5-BEA99727A1BD}" type="pres">
      <dgm:prSet presAssocID="{ACFA90C0-9E3B-418F-8C0A-31D5A436C710}" presName="rootComposite" presStyleCnt="0"/>
      <dgm:spPr/>
    </dgm:pt>
    <dgm:pt modelId="{56D81AAD-E3B2-4E6D-A761-C03C721BB3A0}" type="pres">
      <dgm:prSet presAssocID="{ACFA90C0-9E3B-418F-8C0A-31D5A436C710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24963BD-B08C-42C4-ACD4-72C386E8ACF4}" type="pres">
      <dgm:prSet presAssocID="{ACFA90C0-9E3B-418F-8C0A-31D5A436C710}" presName="rootConnector" presStyleLbl="node4" presStyleIdx="2" presStyleCnt="4"/>
      <dgm:spPr/>
      <dgm:t>
        <a:bodyPr/>
        <a:lstStyle/>
        <a:p>
          <a:endParaRPr lang="tr-TR"/>
        </a:p>
      </dgm:t>
    </dgm:pt>
    <dgm:pt modelId="{0AAE4D4E-6F6D-4771-8D13-8376AD7F949F}" type="pres">
      <dgm:prSet presAssocID="{ACFA90C0-9E3B-418F-8C0A-31D5A436C710}" presName="hierChild4" presStyleCnt="0"/>
      <dgm:spPr/>
    </dgm:pt>
    <dgm:pt modelId="{8DBCE2F1-3731-4041-A56A-A2EED311025A}" type="pres">
      <dgm:prSet presAssocID="{2E8D9600-EB27-4FDC-A183-ACDC0E253D37}" presName="Name37" presStyleLbl="parChTrans1D4" presStyleIdx="3" presStyleCnt="4"/>
      <dgm:spPr/>
      <dgm:t>
        <a:bodyPr/>
        <a:lstStyle/>
        <a:p>
          <a:endParaRPr lang="tr-TR"/>
        </a:p>
      </dgm:t>
    </dgm:pt>
    <dgm:pt modelId="{7F777535-EF08-4C65-9F50-F059885CD4DE}" type="pres">
      <dgm:prSet presAssocID="{D1A47F43-3FC5-4F79-92A3-AAC690D94B1E}" presName="hierRoot2" presStyleCnt="0">
        <dgm:presLayoutVars>
          <dgm:hierBranch val="init"/>
        </dgm:presLayoutVars>
      </dgm:prSet>
      <dgm:spPr/>
    </dgm:pt>
    <dgm:pt modelId="{038C7AC2-8C38-4011-97EA-FA7F2D74A6EB}" type="pres">
      <dgm:prSet presAssocID="{D1A47F43-3FC5-4F79-92A3-AAC690D94B1E}" presName="rootComposite" presStyleCnt="0"/>
      <dgm:spPr/>
    </dgm:pt>
    <dgm:pt modelId="{E610D761-E223-4774-BE53-D9A35816C947}" type="pres">
      <dgm:prSet presAssocID="{D1A47F43-3FC5-4F79-92A3-AAC690D94B1E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2E761E3-140F-45CC-98D3-221A01925A4C}" type="pres">
      <dgm:prSet presAssocID="{D1A47F43-3FC5-4F79-92A3-AAC690D94B1E}" presName="rootConnector" presStyleLbl="node4" presStyleIdx="3" presStyleCnt="4"/>
      <dgm:spPr/>
      <dgm:t>
        <a:bodyPr/>
        <a:lstStyle/>
        <a:p>
          <a:endParaRPr lang="tr-TR"/>
        </a:p>
      </dgm:t>
    </dgm:pt>
    <dgm:pt modelId="{4B0FFE28-42ED-4534-AFB8-6B38B679C493}" type="pres">
      <dgm:prSet presAssocID="{D1A47F43-3FC5-4F79-92A3-AAC690D94B1E}" presName="hierChild4" presStyleCnt="0"/>
      <dgm:spPr/>
    </dgm:pt>
    <dgm:pt modelId="{A87E0343-EDF0-4921-8412-5F834913851A}" type="pres">
      <dgm:prSet presAssocID="{D1A47F43-3FC5-4F79-92A3-AAC690D94B1E}" presName="hierChild5" presStyleCnt="0"/>
      <dgm:spPr/>
    </dgm:pt>
    <dgm:pt modelId="{0DCE8698-5F36-4C33-A787-AAE8A6B4F58B}" type="pres">
      <dgm:prSet presAssocID="{ACFA90C0-9E3B-418F-8C0A-31D5A436C710}" presName="hierChild5" presStyleCnt="0"/>
      <dgm:spPr/>
    </dgm:pt>
    <dgm:pt modelId="{C46093B3-1789-475F-90B0-980010802CEC}" type="pres">
      <dgm:prSet presAssocID="{51943048-4572-47B4-A615-923130189DFF}" presName="hierChild5" presStyleCnt="0"/>
      <dgm:spPr/>
    </dgm:pt>
    <dgm:pt modelId="{CE2062F1-BA90-4E3C-A985-013E6C189536}" type="pres">
      <dgm:prSet presAssocID="{C4CE78BE-A329-4E44-AFBF-E2D97F02EB84}" presName="hierChild5" presStyleCnt="0"/>
      <dgm:spPr/>
    </dgm:pt>
    <dgm:pt modelId="{54417141-27EC-4E96-BC6A-217347CB7553}" type="pres">
      <dgm:prSet presAssocID="{1949EA47-F6D2-4311-B6E0-F212527A1246}" presName="hierChild3" presStyleCnt="0"/>
      <dgm:spPr/>
    </dgm:pt>
  </dgm:ptLst>
  <dgm:cxnLst>
    <dgm:cxn modelId="{DB959A38-2E6B-42AA-B9DA-029ACB966C1A}" type="presOf" srcId="{30248508-CDB2-4000-83F5-34668F92923D}" destId="{3122084D-160C-42E8-A73B-A06A695B35DC}" srcOrd="0" destOrd="0" presId="urn:microsoft.com/office/officeart/2005/8/layout/orgChart1"/>
    <dgm:cxn modelId="{50DE0B18-B2C6-45A8-8805-02368D573103}" srcId="{3BB34AB2-BD94-4DA3-ADA2-E7CA02FB828D}" destId="{C719CC78-2355-4629-975B-0CCB378EEC35}" srcOrd="0" destOrd="0" parTransId="{9552548C-DF99-4BD9-AE20-8C4C00D10094}" sibTransId="{181D9E0C-12EC-46D1-86BB-0FAF53C65463}"/>
    <dgm:cxn modelId="{CDAA2ADD-9619-45FF-810D-B1BBE5A3DE88}" srcId="{ACFA90C0-9E3B-418F-8C0A-31D5A436C710}" destId="{D1A47F43-3FC5-4F79-92A3-AAC690D94B1E}" srcOrd="0" destOrd="0" parTransId="{2E8D9600-EB27-4FDC-A183-ACDC0E253D37}" sibTransId="{37C24C69-CD5A-4E97-B591-BC043FEE730A}"/>
    <dgm:cxn modelId="{59F52F38-EB2B-43E7-A1BE-6E569F829500}" type="presOf" srcId="{C719CC78-2355-4629-975B-0CCB378EEC35}" destId="{0971508E-7095-4B23-AC67-6EA1742BEEDD}" srcOrd="0" destOrd="0" presId="urn:microsoft.com/office/officeart/2005/8/layout/orgChart1"/>
    <dgm:cxn modelId="{AAE09054-4C9C-4664-B32F-793BA206BDA3}" srcId="{43052E84-D32B-4882-BB2E-CA374F902B23}" destId="{F238A516-95DA-4531-823A-91FE85BD836B}" srcOrd="0" destOrd="0" parTransId="{9CFD00FD-3276-4FBF-B678-6577066F0A5D}" sibTransId="{C40FAFB0-5181-4C51-A0DF-EA5285F1A421}"/>
    <dgm:cxn modelId="{9B57DA7C-57B6-42BB-872E-B9F34102BA92}" type="presOf" srcId="{C719CC78-2355-4629-975B-0CCB378EEC35}" destId="{A7DA2C2E-B5B6-4FC5-8C30-98DD5370DC60}" srcOrd="1" destOrd="0" presId="urn:microsoft.com/office/officeart/2005/8/layout/orgChart1"/>
    <dgm:cxn modelId="{F0987594-BC4E-4D64-9A17-54D088907B4F}" type="presOf" srcId="{43052E84-D32B-4882-BB2E-CA374F902B23}" destId="{B6D1CE35-7643-4967-8F80-4BC94D3A6143}" srcOrd="0" destOrd="0" presId="urn:microsoft.com/office/officeart/2005/8/layout/orgChart1"/>
    <dgm:cxn modelId="{621B9EF7-F85F-4B93-9313-6DE147ECA750}" srcId="{3189C67F-54BC-45FC-81D4-0A6663F494A4}" destId="{1949EA47-F6D2-4311-B6E0-F212527A1246}" srcOrd="0" destOrd="0" parTransId="{CD995D0B-4FB3-4DD7-B5DD-E734BD7AE741}" sibTransId="{A4E84386-C961-487B-95F9-1FCE59752B32}"/>
    <dgm:cxn modelId="{EFA0778A-482A-402B-BE5E-D87E478C0B13}" type="presOf" srcId="{9CFD00FD-3276-4FBF-B678-6577066F0A5D}" destId="{610643DD-9474-4D06-B075-2F285F803F42}" srcOrd="0" destOrd="0" presId="urn:microsoft.com/office/officeart/2005/8/layout/orgChart1"/>
    <dgm:cxn modelId="{CB7D1FFF-D36F-4AFC-9778-FB4F2809EEC9}" type="presOf" srcId="{3BB34AB2-BD94-4DA3-ADA2-E7CA02FB828D}" destId="{38C11039-E072-4399-9231-78C6757D58AC}" srcOrd="1" destOrd="0" presId="urn:microsoft.com/office/officeart/2005/8/layout/orgChart1"/>
    <dgm:cxn modelId="{23E3B85A-AFA5-4EFF-835E-6D81CBC6AD8B}" type="presOf" srcId="{4D08F6BF-3403-4042-B4E1-DFADC33C48FC}" destId="{52676D43-E9BE-427B-A87F-F24847E6F160}" srcOrd="1" destOrd="0" presId="urn:microsoft.com/office/officeart/2005/8/layout/orgChart1"/>
    <dgm:cxn modelId="{C85A0CE9-F006-4CDB-ACBC-F90D84713CDF}" srcId="{1949EA47-F6D2-4311-B6E0-F212527A1246}" destId="{C4CE78BE-A329-4E44-AFBF-E2D97F02EB84}" srcOrd="2" destOrd="0" parTransId="{30248508-CDB2-4000-83F5-34668F92923D}" sibTransId="{5E878B31-8814-486D-89CE-5B17CCCFAA22}"/>
    <dgm:cxn modelId="{333C595E-0FB4-4E8E-B147-EFD88D7264D3}" srcId="{C719CC78-2355-4629-975B-0CCB378EEC35}" destId="{F87EAE59-F21C-45FB-8B7E-82AC565E9A45}" srcOrd="0" destOrd="0" parTransId="{F595B9A2-B4D1-4B77-9A55-511754FB4D70}" sibTransId="{BE6AB738-BC62-41ED-AEA7-29DA50862C8F}"/>
    <dgm:cxn modelId="{6E1946C2-CDF7-4F2B-B683-17D684AA0326}" type="presOf" srcId="{4D08F6BF-3403-4042-B4E1-DFADC33C48FC}" destId="{6C3DCD51-141D-41E8-8E14-FB6035DDEE3E}" srcOrd="0" destOrd="0" presId="urn:microsoft.com/office/officeart/2005/8/layout/orgChart1"/>
    <dgm:cxn modelId="{6D2E73A7-D610-4EB5-8F65-6C8FBAF8B0BA}" type="presOf" srcId="{2E8D9600-EB27-4FDC-A183-ACDC0E253D37}" destId="{8DBCE2F1-3731-4041-A56A-A2EED311025A}" srcOrd="0" destOrd="0" presId="urn:microsoft.com/office/officeart/2005/8/layout/orgChart1"/>
    <dgm:cxn modelId="{3265E3F0-9FDC-4801-9122-5D7F9F9CD70F}" type="presOf" srcId="{43052E84-D32B-4882-BB2E-CA374F902B23}" destId="{52FE4990-B8F4-427D-A5A9-610167EDD9D1}" srcOrd="1" destOrd="0" presId="urn:microsoft.com/office/officeart/2005/8/layout/orgChart1"/>
    <dgm:cxn modelId="{89B704F1-EE2F-45E0-B177-802A86EE7DAA}" type="presOf" srcId="{F238A516-95DA-4531-823A-91FE85BD836B}" destId="{1E20B062-FE41-4686-9662-1AB19B845C94}" srcOrd="1" destOrd="0" presId="urn:microsoft.com/office/officeart/2005/8/layout/orgChart1"/>
    <dgm:cxn modelId="{F4D21BEB-3BAF-470A-BDA7-24BF0CC904FA}" type="presOf" srcId="{1949EA47-F6D2-4311-B6E0-F212527A1246}" destId="{3100F0E9-6836-461A-9477-A36DEB7020E0}" srcOrd="1" destOrd="0" presId="urn:microsoft.com/office/officeart/2005/8/layout/orgChart1"/>
    <dgm:cxn modelId="{36E5EFAF-47A0-4914-A601-6E970E9113EF}" srcId="{1949EA47-F6D2-4311-B6E0-F212527A1246}" destId="{43052E84-D32B-4882-BB2E-CA374F902B23}" srcOrd="0" destOrd="0" parTransId="{6C7B4BF2-6855-43B7-A420-95CAD76890A7}" sibTransId="{285C9AB0-A4B1-4A76-89D9-FF7578A149C2}"/>
    <dgm:cxn modelId="{7268FB05-ECCF-4343-84C6-DB09D3DDC403}" type="presOf" srcId="{87A305A4-F283-4D51-9DF8-D59BD276E58C}" destId="{B41F2417-1E7C-4414-86D1-F456B4E84678}" srcOrd="0" destOrd="0" presId="urn:microsoft.com/office/officeart/2005/8/layout/orgChart1"/>
    <dgm:cxn modelId="{B25BBF92-0E0C-45E7-BE93-106840799AFB}" type="presOf" srcId="{1949EA47-F6D2-4311-B6E0-F212527A1246}" destId="{8DDB9CFE-6148-4F7D-89AE-230F97A42702}" srcOrd="0" destOrd="0" presId="urn:microsoft.com/office/officeart/2005/8/layout/orgChart1"/>
    <dgm:cxn modelId="{5E8B94A5-F859-4628-9E23-69BD1C76A109}" srcId="{1949EA47-F6D2-4311-B6E0-F212527A1246}" destId="{3BB34AB2-BD94-4DA3-ADA2-E7CA02FB828D}" srcOrd="1" destOrd="0" parTransId="{87A305A4-F283-4D51-9DF8-D59BD276E58C}" sibTransId="{65B329C8-F2A4-4CB0-9313-388B1749F185}"/>
    <dgm:cxn modelId="{530573AC-C4A8-4BC4-AE6E-EBF64240171A}" type="presOf" srcId="{51943048-4572-47B4-A615-923130189DFF}" destId="{F7156170-24E7-4157-B1B1-1746CBC2BACB}" srcOrd="1" destOrd="0" presId="urn:microsoft.com/office/officeart/2005/8/layout/orgChart1"/>
    <dgm:cxn modelId="{468C89B1-552F-4FA8-AD6C-5A7BEB9A1AAA}" type="presOf" srcId="{3189C67F-54BC-45FC-81D4-0A6663F494A4}" destId="{3FE52F3C-9583-4236-B791-2E81D598823F}" srcOrd="0" destOrd="0" presId="urn:microsoft.com/office/officeart/2005/8/layout/orgChart1"/>
    <dgm:cxn modelId="{1FEE70E4-836A-4E39-94F8-98382D394C66}" type="presOf" srcId="{F238A516-95DA-4531-823A-91FE85BD836B}" destId="{0515EE2F-999C-4810-B76E-5C792E875777}" srcOrd="0" destOrd="0" presId="urn:microsoft.com/office/officeart/2005/8/layout/orgChart1"/>
    <dgm:cxn modelId="{86AE4E7A-7216-4E8E-A411-1A63A438DA0F}" srcId="{51943048-4572-47B4-A615-923130189DFF}" destId="{ACFA90C0-9E3B-418F-8C0A-31D5A436C710}" srcOrd="0" destOrd="0" parTransId="{269984D7-F5C7-4E20-9FF7-735C73BF7817}" sibTransId="{52879857-DEB6-45DD-8824-AA486D8D5A65}"/>
    <dgm:cxn modelId="{77FE8080-6DB7-4FC8-8CB5-7C7FA7EAF927}" type="presOf" srcId="{51943048-4572-47B4-A615-923130189DFF}" destId="{493EF67D-DC5F-4CAB-8CF7-0BE10B9AFA56}" srcOrd="0" destOrd="0" presId="urn:microsoft.com/office/officeart/2005/8/layout/orgChart1"/>
    <dgm:cxn modelId="{3AFB8490-37EC-4A13-A9F6-AC51923D569C}" type="presOf" srcId="{ACFA90C0-9E3B-418F-8C0A-31D5A436C710}" destId="{56D81AAD-E3B2-4E6D-A761-C03C721BB3A0}" srcOrd="0" destOrd="0" presId="urn:microsoft.com/office/officeart/2005/8/layout/orgChart1"/>
    <dgm:cxn modelId="{299D1214-F155-45F0-8258-15294AC30920}" type="presOf" srcId="{F595B9A2-B4D1-4B77-9A55-511754FB4D70}" destId="{55CA6C41-910F-40EE-915A-84539E1EEE9E}" srcOrd="0" destOrd="0" presId="urn:microsoft.com/office/officeart/2005/8/layout/orgChart1"/>
    <dgm:cxn modelId="{52028B08-C276-489E-A749-C008F5F06E99}" srcId="{F238A516-95DA-4531-823A-91FE85BD836B}" destId="{4D08F6BF-3403-4042-B4E1-DFADC33C48FC}" srcOrd="0" destOrd="0" parTransId="{BEF937DD-F14B-4F64-97A3-E842A97A1390}" sibTransId="{12E3ABDB-A7A1-4C81-82EC-5BB32B03B0CD}"/>
    <dgm:cxn modelId="{7C60377F-B714-4B1D-8D64-6B6B20DACA83}" type="presOf" srcId="{269984D7-F5C7-4E20-9FF7-735C73BF7817}" destId="{84107039-C06C-4C0E-ADC4-242D78ED9E39}" srcOrd="0" destOrd="0" presId="urn:microsoft.com/office/officeart/2005/8/layout/orgChart1"/>
    <dgm:cxn modelId="{542162D5-A39A-4D76-B2FA-CF9A31760781}" type="presOf" srcId="{9552548C-DF99-4BD9-AE20-8C4C00D10094}" destId="{C2C6D0CA-1A25-4211-B855-1A95E8429510}" srcOrd="0" destOrd="0" presId="urn:microsoft.com/office/officeart/2005/8/layout/orgChart1"/>
    <dgm:cxn modelId="{712831A0-43C3-4D1B-81FE-67E20C2AF6F4}" type="presOf" srcId="{ACFA90C0-9E3B-418F-8C0A-31D5A436C710}" destId="{724963BD-B08C-42C4-ACD4-72C386E8ACF4}" srcOrd="1" destOrd="0" presId="urn:microsoft.com/office/officeart/2005/8/layout/orgChart1"/>
    <dgm:cxn modelId="{38A31FB8-F71F-482E-BA90-DC4246AEABD5}" type="presOf" srcId="{C4CE78BE-A329-4E44-AFBF-E2D97F02EB84}" destId="{94276F78-BBFC-4328-9BC9-0328456C022C}" srcOrd="0" destOrd="0" presId="urn:microsoft.com/office/officeart/2005/8/layout/orgChart1"/>
    <dgm:cxn modelId="{E3FE1DF6-402E-4BFF-A7EF-051FD2774587}" type="presOf" srcId="{BEF937DD-F14B-4F64-97A3-E842A97A1390}" destId="{2D0F0545-48C7-4FF9-A251-03B5B4898B80}" srcOrd="0" destOrd="0" presId="urn:microsoft.com/office/officeart/2005/8/layout/orgChart1"/>
    <dgm:cxn modelId="{2C6B56DD-FE04-4E49-A83C-25BF2DBFE290}" type="presOf" srcId="{D1A47F43-3FC5-4F79-92A3-AAC690D94B1E}" destId="{E2E761E3-140F-45CC-98D3-221A01925A4C}" srcOrd="1" destOrd="0" presId="urn:microsoft.com/office/officeart/2005/8/layout/orgChart1"/>
    <dgm:cxn modelId="{6602587A-2B0E-47DC-B3BF-C963F9C78A57}" type="presOf" srcId="{EF05A125-7E37-483D-B505-650324A5731C}" destId="{F20C69DB-79C0-4437-B19F-884E5C9F44A0}" srcOrd="0" destOrd="0" presId="urn:microsoft.com/office/officeart/2005/8/layout/orgChart1"/>
    <dgm:cxn modelId="{958B8241-C712-4427-A46D-B6F200984239}" type="presOf" srcId="{3BB34AB2-BD94-4DA3-ADA2-E7CA02FB828D}" destId="{8DFA1196-B840-4578-B743-E4BC461B90DC}" srcOrd="0" destOrd="0" presId="urn:microsoft.com/office/officeart/2005/8/layout/orgChart1"/>
    <dgm:cxn modelId="{A13E9425-992B-4147-B7CB-C90CB48E3EEB}" type="presOf" srcId="{6C7B4BF2-6855-43B7-A420-95CAD76890A7}" destId="{CB419911-6261-4C03-ACCD-FA3AFBA02337}" srcOrd="0" destOrd="0" presId="urn:microsoft.com/office/officeart/2005/8/layout/orgChart1"/>
    <dgm:cxn modelId="{3E2142CC-FD42-4473-A118-409D2CF43D46}" type="presOf" srcId="{F87EAE59-F21C-45FB-8B7E-82AC565E9A45}" destId="{51CDD5A0-E8F5-4B3F-BB87-F5A11A709453}" srcOrd="0" destOrd="0" presId="urn:microsoft.com/office/officeart/2005/8/layout/orgChart1"/>
    <dgm:cxn modelId="{B075CE37-5BAB-43F9-942E-2A0A9FB7FA63}" type="presOf" srcId="{C4CE78BE-A329-4E44-AFBF-E2D97F02EB84}" destId="{C7077FCC-4C77-4CA6-8569-66199499BD25}" srcOrd="1" destOrd="0" presId="urn:microsoft.com/office/officeart/2005/8/layout/orgChart1"/>
    <dgm:cxn modelId="{3D17499D-F5EA-4296-A4C8-3F13D2597EF7}" type="presOf" srcId="{F87EAE59-F21C-45FB-8B7E-82AC565E9A45}" destId="{0DD67CAB-8640-4E05-B522-C3D11D5829A9}" srcOrd="1" destOrd="0" presId="urn:microsoft.com/office/officeart/2005/8/layout/orgChart1"/>
    <dgm:cxn modelId="{0D0137F7-9113-430D-BB5B-6089652F7C16}" type="presOf" srcId="{D1A47F43-3FC5-4F79-92A3-AAC690D94B1E}" destId="{E610D761-E223-4774-BE53-D9A35816C947}" srcOrd="0" destOrd="0" presId="urn:microsoft.com/office/officeart/2005/8/layout/orgChart1"/>
    <dgm:cxn modelId="{94F775E7-1E16-42F9-8ABC-06A605E419CD}" srcId="{C4CE78BE-A329-4E44-AFBF-E2D97F02EB84}" destId="{51943048-4572-47B4-A615-923130189DFF}" srcOrd="0" destOrd="0" parTransId="{EF05A125-7E37-483D-B505-650324A5731C}" sibTransId="{EBC4E687-E1D0-43E2-BB9B-D22F7FB47F1F}"/>
    <dgm:cxn modelId="{B860EB2B-E9B9-4838-8A6D-7A6459D1DFB0}" type="presParOf" srcId="{3FE52F3C-9583-4236-B791-2E81D598823F}" destId="{234262F0-B16D-47D6-BC8B-B9E4ADBD9895}" srcOrd="0" destOrd="0" presId="urn:microsoft.com/office/officeart/2005/8/layout/orgChart1"/>
    <dgm:cxn modelId="{589D2258-BD3C-4039-A473-F39907597BF0}" type="presParOf" srcId="{234262F0-B16D-47D6-BC8B-B9E4ADBD9895}" destId="{4DCA7454-5F82-42D4-BD01-DE9E43205CB4}" srcOrd="0" destOrd="0" presId="urn:microsoft.com/office/officeart/2005/8/layout/orgChart1"/>
    <dgm:cxn modelId="{3AEDB885-C648-4990-A854-BB3D4EDC8ADC}" type="presParOf" srcId="{4DCA7454-5F82-42D4-BD01-DE9E43205CB4}" destId="{8DDB9CFE-6148-4F7D-89AE-230F97A42702}" srcOrd="0" destOrd="0" presId="urn:microsoft.com/office/officeart/2005/8/layout/orgChart1"/>
    <dgm:cxn modelId="{046C7810-0236-414A-B9AB-718DD23C7D44}" type="presParOf" srcId="{4DCA7454-5F82-42D4-BD01-DE9E43205CB4}" destId="{3100F0E9-6836-461A-9477-A36DEB7020E0}" srcOrd="1" destOrd="0" presId="urn:microsoft.com/office/officeart/2005/8/layout/orgChart1"/>
    <dgm:cxn modelId="{89B1264D-61D6-43D3-AAF1-72EAD8A1A70C}" type="presParOf" srcId="{234262F0-B16D-47D6-BC8B-B9E4ADBD9895}" destId="{A7FA8678-3B0B-42A6-B4F6-E2A5A7488E97}" srcOrd="1" destOrd="0" presId="urn:microsoft.com/office/officeart/2005/8/layout/orgChart1"/>
    <dgm:cxn modelId="{B86838EF-5A86-4B45-A9A6-EB913393CB83}" type="presParOf" srcId="{A7FA8678-3B0B-42A6-B4F6-E2A5A7488E97}" destId="{CB419911-6261-4C03-ACCD-FA3AFBA02337}" srcOrd="0" destOrd="0" presId="urn:microsoft.com/office/officeart/2005/8/layout/orgChart1"/>
    <dgm:cxn modelId="{8C4C4FB8-7402-44DD-8786-730670D05789}" type="presParOf" srcId="{A7FA8678-3B0B-42A6-B4F6-E2A5A7488E97}" destId="{17F6C669-8896-40CF-98F8-45971026495E}" srcOrd="1" destOrd="0" presId="urn:microsoft.com/office/officeart/2005/8/layout/orgChart1"/>
    <dgm:cxn modelId="{267B8BF5-AF06-4EE6-A31D-6AD1BC5B336C}" type="presParOf" srcId="{17F6C669-8896-40CF-98F8-45971026495E}" destId="{7A240C2A-0068-418B-B638-5430BEB3E613}" srcOrd="0" destOrd="0" presId="urn:microsoft.com/office/officeart/2005/8/layout/orgChart1"/>
    <dgm:cxn modelId="{FA00C71C-F645-406E-A892-6DD9B41FB09B}" type="presParOf" srcId="{7A240C2A-0068-418B-B638-5430BEB3E613}" destId="{B6D1CE35-7643-4967-8F80-4BC94D3A6143}" srcOrd="0" destOrd="0" presId="urn:microsoft.com/office/officeart/2005/8/layout/orgChart1"/>
    <dgm:cxn modelId="{39C8779E-B9D6-4A09-BC1A-2DA0E89B3730}" type="presParOf" srcId="{7A240C2A-0068-418B-B638-5430BEB3E613}" destId="{52FE4990-B8F4-427D-A5A9-610167EDD9D1}" srcOrd="1" destOrd="0" presId="urn:microsoft.com/office/officeart/2005/8/layout/orgChart1"/>
    <dgm:cxn modelId="{60B681E7-47E2-4C75-8CCF-CAB5CC89D742}" type="presParOf" srcId="{17F6C669-8896-40CF-98F8-45971026495E}" destId="{E216BD2F-D516-4216-B481-EF29860E9877}" srcOrd="1" destOrd="0" presId="urn:microsoft.com/office/officeart/2005/8/layout/orgChart1"/>
    <dgm:cxn modelId="{80903A47-2DEF-4452-8285-83583C93EA73}" type="presParOf" srcId="{E216BD2F-D516-4216-B481-EF29860E9877}" destId="{610643DD-9474-4D06-B075-2F285F803F42}" srcOrd="0" destOrd="0" presId="urn:microsoft.com/office/officeart/2005/8/layout/orgChart1"/>
    <dgm:cxn modelId="{A6CD2065-632B-461E-86A1-087527C6DBF6}" type="presParOf" srcId="{E216BD2F-D516-4216-B481-EF29860E9877}" destId="{108DC8AA-A91F-4FFD-AF24-9E7126A4A922}" srcOrd="1" destOrd="0" presId="urn:microsoft.com/office/officeart/2005/8/layout/orgChart1"/>
    <dgm:cxn modelId="{3413DACB-FD76-49FC-B148-73E3C27B6688}" type="presParOf" srcId="{108DC8AA-A91F-4FFD-AF24-9E7126A4A922}" destId="{F15C3A4C-A651-4F2D-B9E2-E25F82EC05C9}" srcOrd="0" destOrd="0" presId="urn:microsoft.com/office/officeart/2005/8/layout/orgChart1"/>
    <dgm:cxn modelId="{189A3746-3D85-4C8B-8A2E-E49E9B86DA38}" type="presParOf" srcId="{F15C3A4C-A651-4F2D-B9E2-E25F82EC05C9}" destId="{0515EE2F-999C-4810-B76E-5C792E875777}" srcOrd="0" destOrd="0" presId="urn:microsoft.com/office/officeart/2005/8/layout/orgChart1"/>
    <dgm:cxn modelId="{2D2B283C-D250-4A75-83CB-E78D373872DE}" type="presParOf" srcId="{F15C3A4C-A651-4F2D-B9E2-E25F82EC05C9}" destId="{1E20B062-FE41-4686-9662-1AB19B845C94}" srcOrd="1" destOrd="0" presId="urn:microsoft.com/office/officeart/2005/8/layout/orgChart1"/>
    <dgm:cxn modelId="{C3AC5E1C-0FF4-4EA7-B35E-558B7D86C780}" type="presParOf" srcId="{108DC8AA-A91F-4FFD-AF24-9E7126A4A922}" destId="{7194728C-F3C2-4469-B789-861A9339D70B}" srcOrd="1" destOrd="0" presId="urn:microsoft.com/office/officeart/2005/8/layout/orgChart1"/>
    <dgm:cxn modelId="{2546722E-6EAA-4790-8872-5FB08A1C3825}" type="presParOf" srcId="{7194728C-F3C2-4469-B789-861A9339D70B}" destId="{2D0F0545-48C7-4FF9-A251-03B5B4898B80}" srcOrd="0" destOrd="0" presId="urn:microsoft.com/office/officeart/2005/8/layout/orgChart1"/>
    <dgm:cxn modelId="{D2AD1D80-B407-4E68-A876-6EDEABDD4E17}" type="presParOf" srcId="{7194728C-F3C2-4469-B789-861A9339D70B}" destId="{6BD1A448-38CF-4169-8B0F-5E89ED78766D}" srcOrd="1" destOrd="0" presId="urn:microsoft.com/office/officeart/2005/8/layout/orgChart1"/>
    <dgm:cxn modelId="{9E15DAAD-E82B-4F36-94CC-540467F2A61C}" type="presParOf" srcId="{6BD1A448-38CF-4169-8B0F-5E89ED78766D}" destId="{38773E6B-F854-4BC7-BB3E-7C44A2EB1E2A}" srcOrd="0" destOrd="0" presId="urn:microsoft.com/office/officeart/2005/8/layout/orgChart1"/>
    <dgm:cxn modelId="{9E84CDFB-4604-48E2-8CA8-B373D5096620}" type="presParOf" srcId="{38773E6B-F854-4BC7-BB3E-7C44A2EB1E2A}" destId="{6C3DCD51-141D-41E8-8E14-FB6035DDEE3E}" srcOrd="0" destOrd="0" presId="urn:microsoft.com/office/officeart/2005/8/layout/orgChart1"/>
    <dgm:cxn modelId="{4AB9586B-C3E0-4459-B8D3-96DB4FCA2BFF}" type="presParOf" srcId="{38773E6B-F854-4BC7-BB3E-7C44A2EB1E2A}" destId="{52676D43-E9BE-427B-A87F-F24847E6F160}" srcOrd="1" destOrd="0" presId="urn:microsoft.com/office/officeart/2005/8/layout/orgChart1"/>
    <dgm:cxn modelId="{1C565E05-4856-4C89-ADBE-B64F85B74FF2}" type="presParOf" srcId="{6BD1A448-38CF-4169-8B0F-5E89ED78766D}" destId="{71D7BE52-0EF4-4B52-A158-487165D780D0}" srcOrd="1" destOrd="0" presId="urn:microsoft.com/office/officeart/2005/8/layout/orgChart1"/>
    <dgm:cxn modelId="{BBAD76E2-BDA6-4979-AB3A-50CA5A214942}" type="presParOf" srcId="{6BD1A448-38CF-4169-8B0F-5E89ED78766D}" destId="{A9142341-3226-4BDD-BFB6-0A1411A3E83C}" srcOrd="2" destOrd="0" presId="urn:microsoft.com/office/officeart/2005/8/layout/orgChart1"/>
    <dgm:cxn modelId="{52C64A6A-B208-4FED-8D06-802E3AB3D0E6}" type="presParOf" srcId="{108DC8AA-A91F-4FFD-AF24-9E7126A4A922}" destId="{5F04A9CF-707B-428B-B90F-B12803C80391}" srcOrd="2" destOrd="0" presId="urn:microsoft.com/office/officeart/2005/8/layout/orgChart1"/>
    <dgm:cxn modelId="{1E00326D-2B6E-4EBC-A0D8-01ED4B8C4CF5}" type="presParOf" srcId="{17F6C669-8896-40CF-98F8-45971026495E}" destId="{06DAF158-5FF0-46E5-ACD7-AA56DB1554F8}" srcOrd="2" destOrd="0" presId="urn:microsoft.com/office/officeart/2005/8/layout/orgChart1"/>
    <dgm:cxn modelId="{6EF4448F-EA52-4DD2-9797-A55AF58F97EE}" type="presParOf" srcId="{A7FA8678-3B0B-42A6-B4F6-E2A5A7488E97}" destId="{B41F2417-1E7C-4414-86D1-F456B4E84678}" srcOrd="2" destOrd="0" presId="urn:microsoft.com/office/officeart/2005/8/layout/orgChart1"/>
    <dgm:cxn modelId="{2AE7544B-F318-42BD-9953-249DBF6261E1}" type="presParOf" srcId="{A7FA8678-3B0B-42A6-B4F6-E2A5A7488E97}" destId="{2518ED21-77F6-4B3D-9A0A-7D703FB37D05}" srcOrd="3" destOrd="0" presId="urn:microsoft.com/office/officeart/2005/8/layout/orgChart1"/>
    <dgm:cxn modelId="{1446D654-1206-48E3-85F6-16BE977065EF}" type="presParOf" srcId="{2518ED21-77F6-4B3D-9A0A-7D703FB37D05}" destId="{88BB7DD2-92B2-4E48-81B9-828DBB7560DF}" srcOrd="0" destOrd="0" presId="urn:microsoft.com/office/officeart/2005/8/layout/orgChart1"/>
    <dgm:cxn modelId="{61EAF096-8A83-4BF0-8DB6-D1095E068353}" type="presParOf" srcId="{88BB7DD2-92B2-4E48-81B9-828DBB7560DF}" destId="{8DFA1196-B840-4578-B743-E4BC461B90DC}" srcOrd="0" destOrd="0" presId="urn:microsoft.com/office/officeart/2005/8/layout/orgChart1"/>
    <dgm:cxn modelId="{A2A58C6D-E25E-42BF-949D-CB0374DDAB51}" type="presParOf" srcId="{88BB7DD2-92B2-4E48-81B9-828DBB7560DF}" destId="{38C11039-E072-4399-9231-78C6757D58AC}" srcOrd="1" destOrd="0" presId="urn:microsoft.com/office/officeart/2005/8/layout/orgChart1"/>
    <dgm:cxn modelId="{37D832C8-F9F6-452E-B229-2E73444491A0}" type="presParOf" srcId="{2518ED21-77F6-4B3D-9A0A-7D703FB37D05}" destId="{0458FAB6-F025-483F-9508-9A3F9F407885}" srcOrd="1" destOrd="0" presId="urn:microsoft.com/office/officeart/2005/8/layout/orgChart1"/>
    <dgm:cxn modelId="{78925812-2915-40C0-8A89-CBA05E9BFDD6}" type="presParOf" srcId="{0458FAB6-F025-483F-9508-9A3F9F407885}" destId="{C2C6D0CA-1A25-4211-B855-1A95E8429510}" srcOrd="0" destOrd="0" presId="urn:microsoft.com/office/officeart/2005/8/layout/orgChart1"/>
    <dgm:cxn modelId="{89DBF0BA-DE5F-4F1D-8974-42A99DE85406}" type="presParOf" srcId="{0458FAB6-F025-483F-9508-9A3F9F407885}" destId="{638882F8-5522-4304-A0C1-1B090363DB4D}" srcOrd="1" destOrd="0" presId="urn:microsoft.com/office/officeart/2005/8/layout/orgChart1"/>
    <dgm:cxn modelId="{4295B961-76CF-49B0-AE4E-CCFCC0AFF328}" type="presParOf" srcId="{638882F8-5522-4304-A0C1-1B090363DB4D}" destId="{79711B4A-C96D-46A3-99B0-5DA0EAFFA2DA}" srcOrd="0" destOrd="0" presId="urn:microsoft.com/office/officeart/2005/8/layout/orgChart1"/>
    <dgm:cxn modelId="{BCC8F91D-42AE-4879-9636-B784E508A6F0}" type="presParOf" srcId="{79711B4A-C96D-46A3-99B0-5DA0EAFFA2DA}" destId="{0971508E-7095-4B23-AC67-6EA1742BEEDD}" srcOrd="0" destOrd="0" presId="urn:microsoft.com/office/officeart/2005/8/layout/orgChart1"/>
    <dgm:cxn modelId="{BDD56471-4129-4780-826D-A8999194D5DF}" type="presParOf" srcId="{79711B4A-C96D-46A3-99B0-5DA0EAFFA2DA}" destId="{A7DA2C2E-B5B6-4FC5-8C30-98DD5370DC60}" srcOrd="1" destOrd="0" presId="urn:microsoft.com/office/officeart/2005/8/layout/orgChart1"/>
    <dgm:cxn modelId="{1CE5DB49-B004-445D-A17F-6774A59F9CD3}" type="presParOf" srcId="{638882F8-5522-4304-A0C1-1B090363DB4D}" destId="{7E690336-F8DB-45D1-80D9-1169E0AEF472}" srcOrd="1" destOrd="0" presId="urn:microsoft.com/office/officeart/2005/8/layout/orgChart1"/>
    <dgm:cxn modelId="{D02354A8-2382-40C8-AB20-D9E8929526BE}" type="presParOf" srcId="{7E690336-F8DB-45D1-80D9-1169E0AEF472}" destId="{55CA6C41-910F-40EE-915A-84539E1EEE9E}" srcOrd="0" destOrd="0" presId="urn:microsoft.com/office/officeart/2005/8/layout/orgChart1"/>
    <dgm:cxn modelId="{9FC3382E-47B0-4E4F-B19B-2C7AD9512D9C}" type="presParOf" srcId="{7E690336-F8DB-45D1-80D9-1169E0AEF472}" destId="{EB62E096-D957-4EEA-8397-F056DD04C1A6}" srcOrd="1" destOrd="0" presId="urn:microsoft.com/office/officeart/2005/8/layout/orgChart1"/>
    <dgm:cxn modelId="{F60B0360-F3EA-4996-817E-2EC1E473B54F}" type="presParOf" srcId="{EB62E096-D957-4EEA-8397-F056DD04C1A6}" destId="{9C1ABF69-79F7-4FC1-9B65-765D6E49331F}" srcOrd="0" destOrd="0" presId="urn:microsoft.com/office/officeart/2005/8/layout/orgChart1"/>
    <dgm:cxn modelId="{1D330A8B-14B2-444F-9ECA-6B8F65BB8883}" type="presParOf" srcId="{9C1ABF69-79F7-4FC1-9B65-765D6E49331F}" destId="{51CDD5A0-E8F5-4B3F-BB87-F5A11A709453}" srcOrd="0" destOrd="0" presId="urn:microsoft.com/office/officeart/2005/8/layout/orgChart1"/>
    <dgm:cxn modelId="{573ECAA6-F76E-4F72-B7AD-73E72248682A}" type="presParOf" srcId="{9C1ABF69-79F7-4FC1-9B65-765D6E49331F}" destId="{0DD67CAB-8640-4E05-B522-C3D11D5829A9}" srcOrd="1" destOrd="0" presId="urn:microsoft.com/office/officeart/2005/8/layout/orgChart1"/>
    <dgm:cxn modelId="{55A96E1A-B1A5-49B4-A52C-7800A7156268}" type="presParOf" srcId="{EB62E096-D957-4EEA-8397-F056DD04C1A6}" destId="{D336D2A3-E9C5-4EB2-B93D-EFE39F03F665}" srcOrd="1" destOrd="0" presId="urn:microsoft.com/office/officeart/2005/8/layout/orgChart1"/>
    <dgm:cxn modelId="{A830F20D-E038-4A02-ACEA-A180FDF02F5A}" type="presParOf" srcId="{EB62E096-D957-4EEA-8397-F056DD04C1A6}" destId="{17E45FA6-0B73-44E2-B5F6-7A1F9A0E1C1E}" srcOrd="2" destOrd="0" presId="urn:microsoft.com/office/officeart/2005/8/layout/orgChart1"/>
    <dgm:cxn modelId="{D6562979-8B4B-461A-ACAC-9DAC5A1511E1}" type="presParOf" srcId="{638882F8-5522-4304-A0C1-1B090363DB4D}" destId="{A4A4778C-21A5-4684-AF4C-2FB8059541F7}" srcOrd="2" destOrd="0" presId="urn:microsoft.com/office/officeart/2005/8/layout/orgChart1"/>
    <dgm:cxn modelId="{4651DFEE-47AA-4725-AEF5-03E5973523EA}" type="presParOf" srcId="{2518ED21-77F6-4B3D-9A0A-7D703FB37D05}" destId="{3B0CB379-4332-4866-9EE5-114D925F5FC7}" srcOrd="2" destOrd="0" presId="urn:microsoft.com/office/officeart/2005/8/layout/orgChart1"/>
    <dgm:cxn modelId="{7801AB01-DFAE-4769-BB48-3F0296B01DAC}" type="presParOf" srcId="{A7FA8678-3B0B-42A6-B4F6-E2A5A7488E97}" destId="{3122084D-160C-42E8-A73B-A06A695B35DC}" srcOrd="4" destOrd="0" presId="urn:microsoft.com/office/officeart/2005/8/layout/orgChart1"/>
    <dgm:cxn modelId="{FC6A8EBE-F0C8-47DB-A4C9-11452B4BE7FD}" type="presParOf" srcId="{A7FA8678-3B0B-42A6-B4F6-E2A5A7488E97}" destId="{ECE8F9A0-D0EA-444B-83C2-B59804340FFF}" srcOrd="5" destOrd="0" presId="urn:microsoft.com/office/officeart/2005/8/layout/orgChart1"/>
    <dgm:cxn modelId="{CADF9E75-A69C-4BB0-8D90-5ACE2FF92D82}" type="presParOf" srcId="{ECE8F9A0-D0EA-444B-83C2-B59804340FFF}" destId="{9B697DCD-8E35-4D5B-86F9-E9E8CC506132}" srcOrd="0" destOrd="0" presId="urn:microsoft.com/office/officeart/2005/8/layout/orgChart1"/>
    <dgm:cxn modelId="{9BA4523D-FAFB-4016-9C93-17C4B6F57DC1}" type="presParOf" srcId="{9B697DCD-8E35-4D5B-86F9-E9E8CC506132}" destId="{94276F78-BBFC-4328-9BC9-0328456C022C}" srcOrd="0" destOrd="0" presId="urn:microsoft.com/office/officeart/2005/8/layout/orgChart1"/>
    <dgm:cxn modelId="{E4F59FB3-1DE5-4EAC-80C7-13CF53BA1534}" type="presParOf" srcId="{9B697DCD-8E35-4D5B-86F9-E9E8CC506132}" destId="{C7077FCC-4C77-4CA6-8569-66199499BD25}" srcOrd="1" destOrd="0" presId="urn:microsoft.com/office/officeart/2005/8/layout/orgChart1"/>
    <dgm:cxn modelId="{50ABDAA2-74D1-4A3E-892D-B8B1E4FCB6DA}" type="presParOf" srcId="{ECE8F9A0-D0EA-444B-83C2-B59804340FFF}" destId="{9108D9AD-069B-4C1A-8E85-F4164A90CE96}" srcOrd="1" destOrd="0" presId="urn:microsoft.com/office/officeart/2005/8/layout/orgChart1"/>
    <dgm:cxn modelId="{41C289C5-5E46-45C2-903A-A2A929C4669B}" type="presParOf" srcId="{9108D9AD-069B-4C1A-8E85-F4164A90CE96}" destId="{F20C69DB-79C0-4437-B19F-884E5C9F44A0}" srcOrd="0" destOrd="0" presId="urn:microsoft.com/office/officeart/2005/8/layout/orgChart1"/>
    <dgm:cxn modelId="{1A23F955-0523-48DC-B749-57F2F9368A08}" type="presParOf" srcId="{9108D9AD-069B-4C1A-8E85-F4164A90CE96}" destId="{6FD46E0C-E904-473F-8881-E2FAF52A0F2E}" srcOrd="1" destOrd="0" presId="urn:microsoft.com/office/officeart/2005/8/layout/orgChart1"/>
    <dgm:cxn modelId="{363D6981-AED3-49EB-85E5-7CD8FEDF2649}" type="presParOf" srcId="{6FD46E0C-E904-473F-8881-E2FAF52A0F2E}" destId="{C0F320CC-C465-4563-A142-D7B708F47FDA}" srcOrd="0" destOrd="0" presId="urn:microsoft.com/office/officeart/2005/8/layout/orgChart1"/>
    <dgm:cxn modelId="{8CF3BDD9-277A-4E9D-95EF-B8C0CE282ABE}" type="presParOf" srcId="{C0F320CC-C465-4563-A142-D7B708F47FDA}" destId="{493EF67D-DC5F-4CAB-8CF7-0BE10B9AFA56}" srcOrd="0" destOrd="0" presId="urn:microsoft.com/office/officeart/2005/8/layout/orgChart1"/>
    <dgm:cxn modelId="{52FE4B5C-B0FF-463A-8DCC-243CFC14A446}" type="presParOf" srcId="{C0F320CC-C465-4563-A142-D7B708F47FDA}" destId="{F7156170-24E7-4157-B1B1-1746CBC2BACB}" srcOrd="1" destOrd="0" presId="urn:microsoft.com/office/officeart/2005/8/layout/orgChart1"/>
    <dgm:cxn modelId="{DC77E4E0-4163-4DE7-8A60-33C6DE7B26E6}" type="presParOf" srcId="{6FD46E0C-E904-473F-8881-E2FAF52A0F2E}" destId="{15259B62-25CB-483F-9212-1131F5D675B9}" srcOrd="1" destOrd="0" presId="urn:microsoft.com/office/officeart/2005/8/layout/orgChart1"/>
    <dgm:cxn modelId="{5AAA611F-50CD-4D87-BC73-8E390A1AE074}" type="presParOf" srcId="{15259B62-25CB-483F-9212-1131F5D675B9}" destId="{84107039-C06C-4C0E-ADC4-242D78ED9E39}" srcOrd="0" destOrd="0" presId="urn:microsoft.com/office/officeart/2005/8/layout/orgChart1"/>
    <dgm:cxn modelId="{9473CAE2-9446-46E1-9619-14CC7B2B0E05}" type="presParOf" srcId="{15259B62-25CB-483F-9212-1131F5D675B9}" destId="{762AB9FD-9D75-4916-9890-172190FFEA9A}" srcOrd="1" destOrd="0" presId="urn:microsoft.com/office/officeart/2005/8/layout/orgChart1"/>
    <dgm:cxn modelId="{D8F89169-ADC1-4C8B-9D43-C2988FF1B105}" type="presParOf" srcId="{762AB9FD-9D75-4916-9890-172190FFEA9A}" destId="{87DDD58C-940A-4A43-A7F5-BEA99727A1BD}" srcOrd="0" destOrd="0" presId="urn:microsoft.com/office/officeart/2005/8/layout/orgChart1"/>
    <dgm:cxn modelId="{F72BDA96-F278-4130-A7F1-BC05CDB86F9C}" type="presParOf" srcId="{87DDD58C-940A-4A43-A7F5-BEA99727A1BD}" destId="{56D81AAD-E3B2-4E6D-A761-C03C721BB3A0}" srcOrd="0" destOrd="0" presId="urn:microsoft.com/office/officeart/2005/8/layout/orgChart1"/>
    <dgm:cxn modelId="{A90BA3EA-6FE5-4225-8225-BF30EDC102BF}" type="presParOf" srcId="{87DDD58C-940A-4A43-A7F5-BEA99727A1BD}" destId="{724963BD-B08C-42C4-ACD4-72C386E8ACF4}" srcOrd="1" destOrd="0" presId="urn:microsoft.com/office/officeart/2005/8/layout/orgChart1"/>
    <dgm:cxn modelId="{A4173CB0-9DDD-4B07-B8BC-3BBD430BBB82}" type="presParOf" srcId="{762AB9FD-9D75-4916-9890-172190FFEA9A}" destId="{0AAE4D4E-6F6D-4771-8D13-8376AD7F949F}" srcOrd="1" destOrd="0" presId="urn:microsoft.com/office/officeart/2005/8/layout/orgChart1"/>
    <dgm:cxn modelId="{59FB0918-16E9-4992-A2E2-0D75D5A7FAE3}" type="presParOf" srcId="{0AAE4D4E-6F6D-4771-8D13-8376AD7F949F}" destId="{8DBCE2F1-3731-4041-A56A-A2EED311025A}" srcOrd="0" destOrd="0" presId="urn:microsoft.com/office/officeart/2005/8/layout/orgChart1"/>
    <dgm:cxn modelId="{1F658DF7-3559-4120-BAF6-8BBBEE2F75FD}" type="presParOf" srcId="{0AAE4D4E-6F6D-4771-8D13-8376AD7F949F}" destId="{7F777535-EF08-4C65-9F50-F059885CD4DE}" srcOrd="1" destOrd="0" presId="urn:microsoft.com/office/officeart/2005/8/layout/orgChart1"/>
    <dgm:cxn modelId="{4D758963-B689-4953-B719-4187F27C429A}" type="presParOf" srcId="{7F777535-EF08-4C65-9F50-F059885CD4DE}" destId="{038C7AC2-8C38-4011-97EA-FA7F2D74A6EB}" srcOrd="0" destOrd="0" presId="urn:microsoft.com/office/officeart/2005/8/layout/orgChart1"/>
    <dgm:cxn modelId="{400A6C94-7FFB-4040-A706-3CB4309490A1}" type="presParOf" srcId="{038C7AC2-8C38-4011-97EA-FA7F2D74A6EB}" destId="{E610D761-E223-4774-BE53-D9A35816C947}" srcOrd="0" destOrd="0" presId="urn:microsoft.com/office/officeart/2005/8/layout/orgChart1"/>
    <dgm:cxn modelId="{AEA68796-C0E6-4873-BCCB-5A4746E5FADF}" type="presParOf" srcId="{038C7AC2-8C38-4011-97EA-FA7F2D74A6EB}" destId="{E2E761E3-140F-45CC-98D3-221A01925A4C}" srcOrd="1" destOrd="0" presId="urn:microsoft.com/office/officeart/2005/8/layout/orgChart1"/>
    <dgm:cxn modelId="{D921B235-D76C-4023-8F33-588DEF91BDE9}" type="presParOf" srcId="{7F777535-EF08-4C65-9F50-F059885CD4DE}" destId="{4B0FFE28-42ED-4534-AFB8-6B38B679C493}" srcOrd="1" destOrd="0" presId="urn:microsoft.com/office/officeart/2005/8/layout/orgChart1"/>
    <dgm:cxn modelId="{B7478896-88F4-4680-BAEB-44FE69DEA2BF}" type="presParOf" srcId="{7F777535-EF08-4C65-9F50-F059885CD4DE}" destId="{A87E0343-EDF0-4921-8412-5F834913851A}" srcOrd="2" destOrd="0" presId="urn:microsoft.com/office/officeart/2005/8/layout/orgChart1"/>
    <dgm:cxn modelId="{B338F435-0E63-425A-A4E6-CD6690D5B91A}" type="presParOf" srcId="{762AB9FD-9D75-4916-9890-172190FFEA9A}" destId="{0DCE8698-5F36-4C33-A787-AAE8A6B4F58B}" srcOrd="2" destOrd="0" presId="urn:microsoft.com/office/officeart/2005/8/layout/orgChart1"/>
    <dgm:cxn modelId="{BC03F7DE-8C25-429E-BCD9-A30A664132BB}" type="presParOf" srcId="{6FD46E0C-E904-473F-8881-E2FAF52A0F2E}" destId="{C46093B3-1789-475F-90B0-980010802CEC}" srcOrd="2" destOrd="0" presId="urn:microsoft.com/office/officeart/2005/8/layout/orgChart1"/>
    <dgm:cxn modelId="{21028618-0FA3-4D3C-8172-332A03B15B49}" type="presParOf" srcId="{ECE8F9A0-D0EA-444B-83C2-B59804340FFF}" destId="{CE2062F1-BA90-4E3C-A985-013E6C189536}" srcOrd="2" destOrd="0" presId="urn:microsoft.com/office/officeart/2005/8/layout/orgChart1"/>
    <dgm:cxn modelId="{B322CF2D-893D-4BC4-B88F-D01582AF275B}" type="presParOf" srcId="{234262F0-B16D-47D6-BC8B-B9E4ADBD9895}" destId="{54417141-27EC-4E96-BC6A-217347CB755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93A285-CD76-4E60-904A-17C093570E5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68E345F-C612-4DA7-B87A-DC291099CBEB}">
      <dgm:prSet phldrT="[Metin]" custT="1"/>
      <dgm:spPr/>
      <dgm:t>
        <a:bodyPr/>
        <a:lstStyle/>
        <a:p>
          <a:r>
            <a:rPr lang="tr-TR" sz="1200" dirty="0" smtClean="0"/>
            <a:t>Kasım </a:t>
          </a:r>
          <a:endParaRPr lang="tr-TR" sz="1200" dirty="0"/>
        </a:p>
      </dgm:t>
    </dgm:pt>
    <dgm:pt modelId="{7C9EFA9C-DF0D-44F6-AD77-BAA368928ADB}" type="parTrans" cxnId="{C9C11C5A-600A-498E-97F8-A59124C69C85}">
      <dgm:prSet/>
      <dgm:spPr/>
      <dgm:t>
        <a:bodyPr/>
        <a:lstStyle/>
        <a:p>
          <a:endParaRPr lang="tr-TR" sz="1600"/>
        </a:p>
      </dgm:t>
    </dgm:pt>
    <dgm:pt modelId="{38EEECE3-696C-458D-B0A0-C8792AFD32C6}" type="sibTrans" cxnId="{C9C11C5A-600A-498E-97F8-A59124C69C85}">
      <dgm:prSet/>
      <dgm:spPr/>
      <dgm:t>
        <a:bodyPr/>
        <a:lstStyle/>
        <a:p>
          <a:endParaRPr lang="tr-TR"/>
        </a:p>
      </dgm:t>
    </dgm:pt>
    <dgm:pt modelId="{A3A0EC6C-7B0D-49B9-BCAD-06756BEA8784}" type="asst">
      <dgm:prSet custT="1"/>
      <dgm:spPr/>
      <dgm:t>
        <a:bodyPr/>
        <a:lstStyle/>
        <a:p>
          <a:r>
            <a:rPr lang="tr-TR" sz="1200" dirty="0" smtClean="0"/>
            <a:t>Hatice </a:t>
          </a:r>
          <a:endParaRPr lang="tr-TR" sz="1200" dirty="0"/>
        </a:p>
      </dgm:t>
    </dgm:pt>
    <dgm:pt modelId="{021B9CA8-EDC0-497D-B187-8FB39BAAA7AB}" type="parTrans" cxnId="{2CDD3654-5839-4863-B27E-6926459DF959}">
      <dgm:prSet/>
      <dgm:spPr/>
      <dgm:t>
        <a:bodyPr/>
        <a:lstStyle/>
        <a:p>
          <a:endParaRPr lang="tr-TR"/>
        </a:p>
      </dgm:t>
    </dgm:pt>
    <dgm:pt modelId="{D935592B-2057-4478-BB6A-8E0E41F90AC4}" type="sibTrans" cxnId="{2CDD3654-5839-4863-B27E-6926459DF959}">
      <dgm:prSet/>
      <dgm:spPr/>
      <dgm:t>
        <a:bodyPr/>
        <a:lstStyle/>
        <a:p>
          <a:endParaRPr lang="tr-TR"/>
        </a:p>
      </dgm:t>
    </dgm:pt>
    <dgm:pt modelId="{3C44439F-C0C0-4948-90FD-19776D385051}" type="asst">
      <dgm:prSet custT="1"/>
      <dgm:spPr/>
      <dgm:t>
        <a:bodyPr/>
        <a:lstStyle/>
        <a:p>
          <a:r>
            <a:rPr lang="tr-TR" sz="1200" dirty="0" smtClean="0"/>
            <a:t>Muhammed (</a:t>
          </a:r>
          <a:r>
            <a:rPr lang="tr-TR" sz="1200" dirty="0" err="1" smtClean="0"/>
            <a:t>s.a.v</a:t>
          </a:r>
          <a:r>
            <a:rPr lang="tr-TR" sz="1200" dirty="0" smtClean="0"/>
            <a:t>) </a:t>
          </a:r>
          <a:endParaRPr lang="tr-TR" sz="1200" dirty="0"/>
        </a:p>
      </dgm:t>
    </dgm:pt>
    <dgm:pt modelId="{589AC28A-B9BA-420E-9FE9-7118E357DA79}" type="parTrans" cxnId="{4BB67D7D-8E34-4B34-8F99-47A65E01C2BB}">
      <dgm:prSet/>
      <dgm:spPr/>
      <dgm:t>
        <a:bodyPr/>
        <a:lstStyle/>
        <a:p>
          <a:endParaRPr lang="tr-TR"/>
        </a:p>
      </dgm:t>
    </dgm:pt>
    <dgm:pt modelId="{FDCE3A60-3A88-41E6-9EB2-B2131258CA8B}" type="sibTrans" cxnId="{4BB67D7D-8E34-4B34-8F99-47A65E01C2BB}">
      <dgm:prSet/>
      <dgm:spPr/>
      <dgm:t>
        <a:bodyPr/>
        <a:lstStyle/>
        <a:p>
          <a:endParaRPr lang="tr-TR"/>
        </a:p>
      </dgm:t>
    </dgm:pt>
    <dgm:pt modelId="{2B220446-962C-4C07-8922-28AE9216B35C}" type="asst">
      <dgm:prSet custT="1"/>
      <dgm:spPr/>
      <dgm:t>
        <a:bodyPr/>
        <a:lstStyle/>
        <a:p>
          <a:r>
            <a:rPr lang="tr-TR" sz="1200" dirty="0" err="1" smtClean="0"/>
            <a:t>Mariye</a:t>
          </a:r>
          <a:r>
            <a:rPr lang="tr-TR" sz="1200" dirty="0" smtClean="0"/>
            <a:t> </a:t>
          </a:r>
          <a:endParaRPr lang="tr-TR" sz="1200" dirty="0"/>
        </a:p>
      </dgm:t>
    </dgm:pt>
    <dgm:pt modelId="{46322AB5-0240-4E12-A9E1-C451DAD6A825}" type="parTrans" cxnId="{FBE9ABA0-E504-4BC1-A4BD-9AB3CCBD3E72}">
      <dgm:prSet/>
      <dgm:spPr/>
      <dgm:t>
        <a:bodyPr/>
        <a:lstStyle/>
        <a:p>
          <a:endParaRPr lang="tr-TR"/>
        </a:p>
      </dgm:t>
    </dgm:pt>
    <dgm:pt modelId="{F2CB8CCC-E360-4C4B-A2D2-797EEDFA4F25}" type="sibTrans" cxnId="{FBE9ABA0-E504-4BC1-A4BD-9AB3CCBD3E72}">
      <dgm:prSet/>
      <dgm:spPr/>
      <dgm:t>
        <a:bodyPr/>
        <a:lstStyle/>
        <a:p>
          <a:endParaRPr lang="tr-TR"/>
        </a:p>
      </dgm:t>
    </dgm:pt>
    <dgm:pt modelId="{AB1B24CC-FADD-48A1-A0A6-7AC589B3052E}">
      <dgm:prSet custT="1"/>
      <dgm:spPr/>
      <dgm:t>
        <a:bodyPr/>
        <a:lstStyle/>
        <a:p>
          <a:r>
            <a:rPr lang="tr-TR" sz="1200" dirty="0" smtClean="0"/>
            <a:t>Fatıma </a:t>
          </a:r>
          <a:endParaRPr lang="tr-TR" sz="1200" dirty="0"/>
        </a:p>
      </dgm:t>
    </dgm:pt>
    <dgm:pt modelId="{9866EA96-D65F-44FB-AABC-2790134AF819}" type="parTrans" cxnId="{F6D274D3-C183-40AE-9700-054AE80AC9D2}">
      <dgm:prSet/>
      <dgm:spPr/>
      <dgm:t>
        <a:bodyPr/>
        <a:lstStyle/>
        <a:p>
          <a:endParaRPr lang="tr-TR" sz="1600"/>
        </a:p>
      </dgm:t>
    </dgm:pt>
    <dgm:pt modelId="{E7238752-DD70-441A-A94D-1D1C57A177A1}" type="sibTrans" cxnId="{F6D274D3-C183-40AE-9700-054AE80AC9D2}">
      <dgm:prSet/>
      <dgm:spPr/>
      <dgm:t>
        <a:bodyPr/>
        <a:lstStyle/>
        <a:p>
          <a:endParaRPr lang="tr-TR"/>
        </a:p>
      </dgm:t>
    </dgm:pt>
    <dgm:pt modelId="{7D22B282-3D06-4499-AAF1-A92EC20BB40E}">
      <dgm:prSet custT="1"/>
      <dgm:spPr/>
      <dgm:t>
        <a:bodyPr/>
        <a:lstStyle/>
        <a:p>
          <a:r>
            <a:rPr lang="tr-TR" sz="1200" dirty="0" smtClean="0"/>
            <a:t>Ü. Gülsüm </a:t>
          </a:r>
          <a:endParaRPr lang="tr-TR" sz="1200" dirty="0"/>
        </a:p>
      </dgm:t>
    </dgm:pt>
    <dgm:pt modelId="{6DE2D41D-596E-4C66-86A6-E63414AB79C1}" type="parTrans" cxnId="{92000DF9-43D1-4E22-8BBE-061B8FA011F7}">
      <dgm:prSet/>
      <dgm:spPr/>
      <dgm:t>
        <a:bodyPr/>
        <a:lstStyle/>
        <a:p>
          <a:endParaRPr lang="tr-TR" sz="1600"/>
        </a:p>
      </dgm:t>
    </dgm:pt>
    <dgm:pt modelId="{385BC977-CBB1-4025-80D8-D153D6DFDE7C}" type="sibTrans" cxnId="{92000DF9-43D1-4E22-8BBE-061B8FA011F7}">
      <dgm:prSet/>
      <dgm:spPr/>
      <dgm:t>
        <a:bodyPr/>
        <a:lstStyle/>
        <a:p>
          <a:endParaRPr lang="tr-TR"/>
        </a:p>
      </dgm:t>
    </dgm:pt>
    <dgm:pt modelId="{B4F050E0-6BED-425D-8022-425D4252C8D5}">
      <dgm:prSet custT="1"/>
      <dgm:spPr/>
      <dgm:t>
        <a:bodyPr/>
        <a:lstStyle/>
        <a:p>
          <a:r>
            <a:rPr lang="tr-TR" sz="1200" dirty="0" smtClean="0"/>
            <a:t>Abdullah </a:t>
          </a:r>
          <a:endParaRPr lang="tr-TR" sz="1200" dirty="0"/>
        </a:p>
      </dgm:t>
    </dgm:pt>
    <dgm:pt modelId="{1E4DD2FD-55B2-4EFB-8E09-1B017D14F8D4}" type="parTrans" cxnId="{E6038D80-F673-4924-A727-97BB2B48E9A6}">
      <dgm:prSet/>
      <dgm:spPr/>
      <dgm:t>
        <a:bodyPr/>
        <a:lstStyle/>
        <a:p>
          <a:endParaRPr lang="tr-TR" sz="1600"/>
        </a:p>
      </dgm:t>
    </dgm:pt>
    <dgm:pt modelId="{1034C818-0832-47A7-B9CD-590FFEECADC5}" type="sibTrans" cxnId="{E6038D80-F673-4924-A727-97BB2B48E9A6}">
      <dgm:prSet/>
      <dgm:spPr/>
      <dgm:t>
        <a:bodyPr/>
        <a:lstStyle/>
        <a:p>
          <a:endParaRPr lang="tr-TR"/>
        </a:p>
      </dgm:t>
    </dgm:pt>
    <dgm:pt modelId="{0B3A7C9F-DE86-45AA-9FE6-2989A1C41C02}">
      <dgm:prSet custT="1"/>
      <dgm:spPr/>
      <dgm:t>
        <a:bodyPr/>
        <a:lstStyle/>
        <a:p>
          <a:r>
            <a:rPr lang="tr-TR" sz="1200" dirty="0" err="1" smtClean="0"/>
            <a:t>Rukiyye</a:t>
          </a:r>
          <a:r>
            <a:rPr lang="tr-TR" sz="1200" dirty="0" smtClean="0"/>
            <a:t> </a:t>
          </a:r>
          <a:endParaRPr lang="tr-TR" sz="1200" dirty="0"/>
        </a:p>
      </dgm:t>
    </dgm:pt>
    <dgm:pt modelId="{6A5B32B7-7EA4-4584-97AB-1D5CA85A0ED3}" type="parTrans" cxnId="{8AAB02F6-D561-4354-BB7D-D1766DB6AB72}">
      <dgm:prSet/>
      <dgm:spPr/>
      <dgm:t>
        <a:bodyPr/>
        <a:lstStyle/>
        <a:p>
          <a:endParaRPr lang="tr-TR" sz="1600"/>
        </a:p>
      </dgm:t>
    </dgm:pt>
    <dgm:pt modelId="{F7CD8B64-A95C-41D0-88E3-1AD1AC0E9309}" type="sibTrans" cxnId="{8AAB02F6-D561-4354-BB7D-D1766DB6AB72}">
      <dgm:prSet/>
      <dgm:spPr/>
      <dgm:t>
        <a:bodyPr/>
        <a:lstStyle/>
        <a:p>
          <a:endParaRPr lang="tr-TR"/>
        </a:p>
      </dgm:t>
    </dgm:pt>
    <dgm:pt modelId="{BEB4F9BC-BA7C-436D-802D-9E0202907EA7}">
      <dgm:prSet custT="1"/>
      <dgm:spPr/>
      <dgm:t>
        <a:bodyPr/>
        <a:lstStyle/>
        <a:p>
          <a:r>
            <a:rPr lang="tr-TR" sz="1200" dirty="0" smtClean="0"/>
            <a:t>Zeynep </a:t>
          </a:r>
          <a:endParaRPr lang="tr-TR" sz="1200" dirty="0"/>
        </a:p>
      </dgm:t>
    </dgm:pt>
    <dgm:pt modelId="{8932659A-352E-4C52-AB8E-74D0EA79F6F4}" type="parTrans" cxnId="{43619810-FA82-4B34-B871-E2E93F9A0CF2}">
      <dgm:prSet/>
      <dgm:spPr/>
      <dgm:t>
        <a:bodyPr/>
        <a:lstStyle/>
        <a:p>
          <a:endParaRPr lang="tr-TR" sz="1600"/>
        </a:p>
      </dgm:t>
    </dgm:pt>
    <dgm:pt modelId="{ABC432E2-6E74-41E5-B10B-3F9C55959C20}" type="sibTrans" cxnId="{43619810-FA82-4B34-B871-E2E93F9A0CF2}">
      <dgm:prSet/>
      <dgm:spPr/>
      <dgm:t>
        <a:bodyPr/>
        <a:lstStyle/>
        <a:p>
          <a:endParaRPr lang="tr-TR"/>
        </a:p>
      </dgm:t>
    </dgm:pt>
    <dgm:pt modelId="{12AA0FC0-F3B9-47DB-8A9F-F647EBE60111}" type="asst">
      <dgm:prSet custT="1"/>
      <dgm:spPr/>
      <dgm:t>
        <a:bodyPr/>
        <a:lstStyle/>
        <a:p>
          <a:r>
            <a:rPr lang="tr-TR" sz="1200" dirty="0" smtClean="0"/>
            <a:t>Hasan </a:t>
          </a:r>
          <a:endParaRPr lang="tr-TR" sz="1200" dirty="0"/>
        </a:p>
      </dgm:t>
    </dgm:pt>
    <dgm:pt modelId="{48A93226-96B8-4B7B-9B85-44B0079FB7EB}" type="parTrans" cxnId="{2AE6DEA9-41B3-4EC3-8457-F426FF731547}">
      <dgm:prSet/>
      <dgm:spPr/>
      <dgm:t>
        <a:bodyPr/>
        <a:lstStyle/>
        <a:p>
          <a:endParaRPr lang="tr-TR"/>
        </a:p>
      </dgm:t>
    </dgm:pt>
    <dgm:pt modelId="{0B5309C1-D06D-4575-9DEE-D51F311D4610}" type="sibTrans" cxnId="{2AE6DEA9-41B3-4EC3-8457-F426FF731547}">
      <dgm:prSet/>
      <dgm:spPr/>
      <dgm:t>
        <a:bodyPr/>
        <a:lstStyle/>
        <a:p>
          <a:endParaRPr lang="tr-TR"/>
        </a:p>
      </dgm:t>
    </dgm:pt>
    <dgm:pt modelId="{A68F09AF-8F97-40CC-A5C9-D3005671C4D7}" type="asst">
      <dgm:prSet custT="1"/>
      <dgm:spPr/>
      <dgm:t>
        <a:bodyPr/>
        <a:lstStyle/>
        <a:p>
          <a:r>
            <a:rPr lang="tr-TR" sz="1200" dirty="0" smtClean="0"/>
            <a:t>Hüseyin </a:t>
          </a:r>
          <a:endParaRPr lang="tr-TR" sz="1200" dirty="0"/>
        </a:p>
      </dgm:t>
    </dgm:pt>
    <dgm:pt modelId="{D2E6E42C-C233-40D8-937B-EC14EDB81EF0}" type="parTrans" cxnId="{190A201E-2A80-4339-BA5B-41C1CA9079C0}">
      <dgm:prSet/>
      <dgm:spPr/>
      <dgm:t>
        <a:bodyPr/>
        <a:lstStyle/>
        <a:p>
          <a:endParaRPr lang="tr-TR"/>
        </a:p>
      </dgm:t>
    </dgm:pt>
    <dgm:pt modelId="{16996B5F-61CA-41B1-AA0D-10CDCDF37D1D}" type="sibTrans" cxnId="{190A201E-2A80-4339-BA5B-41C1CA9079C0}">
      <dgm:prSet/>
      <dgm:spPr/>
      <dgm:t>
        <a:bodyPr/>
        <a:lstStyle/>
        <a:p>
          <a:endParaRPr lang="tr-TR"/>
        </a:p>
      </dgm:t>
    </dgm:pt>
    <dgm:pt modelId="{E196FB9C-D3D7-4CDC-8D63-212EED709521}" type="asst">
      <dgm:prSet custT="1"/>
      <dgm:spPr/>
      <dgm:t>
        <a:bodyPr/>
        <a:lstStyle/>
        <a:p>
          <a:r>
            <a:rPr lang="tr-TR" sz="1200" dirty="0" smtClean="0"/>
            <a:t>Muhsin </a:t>
          </a:r>
          <a:endParaRPr lang="tr-TR" sz="1200" dirty="0"/>
        </a:p>
      </dgm:t>
    </dgm:pt>
    <dgm:pt modelId="{E446DA5A-4C8B-4716-98F0-032B0807069B}" type="parTrans" cxnId="{83934BAC-615F-4ABB-9797-C9711625319A}">
      <dgm:prSet/>
      <dgm:spPr/>
      <dgm:t>
        <a:bodyPr/>
        <a:lstStyle/>
        <a:p>
          <a:endParaRPr lang="tr-TR"/>
        </a:p>
      </dgm:t>
    </dgm:pt>
    <dgm:pt modelId="{E1582F68-EA12-48C1-BF26-ABF21231C4FE}" type="sibTrans" cxnId="{83934BAC-615F-4ABB-9797-C9711625319A}">
      <dgm:prSet/>
      <dgm:spPr/>
      <dgm:t>
        <a:bodyPr/>
        <a:lstStyle/>
        <a:p>
          <a:endParaRPr lang="tr-TR"/>
        </a:p>
      </dgm:t>
    </dgm:pt>
    <dgm:pt modelId="{5A57E8E5-4613-47BF-9943-1D153A558EAB}" type="asst">
      <dgm:prSet custT="1"/>
      <dgm:spPr/>
      <dgm:t>
        <a:bodyPr/>
        <a:lstStyle/>
        <a:p>
          <a:r>
            <a:rPr lang="tr-TR" sz="1200" dirty="0" smtClean="0"/>
            <a:t>Ü. Gülsüm</a:t>
          </a:r>
          <a:endParaRPr lang="tr-TR" sz="1200" dirty="0"/>
        </a:p>
      </dgm:t>
    </dgm:pt>
    <dgm:pt modelId="{09B85339-3FDF-429F-93C6-A46641D73BEE}" type="parTrans" cxnId="{2A3D8E0F-BC3A-4E91-9675-BAB839DB11AA}">
      <dgm:prSet/>
      <dgm:spPr/>
      <dgm:t>
        <a:bodyPr/>
        <a:lstStyle/>
        <a:p>
          <a:endParaRPr lang="tr-TR"/>
        </a:p>
      </dgm:t>
    </dgm:pt>
    <dgm:pt modelId="{492E4F9B-FA0D-4070-BAD3-6BB9A3C664F0}" type="sibTrans" cxnId="{2A3D8E0F-BC3A-4E91-9675-BAB839DB11AA}">
      <dgm:prSet/>
      <dgm:spPr/>
      <dgm:t>
        <a:bodyPr/>
        <a:lstStyle/>
        <a:p>
          <a:endParaRPr lang="tr-TR"/>
        </a:p>
      </dgm:t>
    </dgm:pt>
    <dgm:pt modelId="{98F1AA7F-45A9-45D9-A2B1-BAC298E29405}" type="asst">
      <dgm:prSet custT="1"/>
      <dgm:spPr/>
      <dgm:t>
        <a:bodyPr/>
        <a:lstStyle/>
        <a:p>
          <a:r>
            <a:rPr lang="tr-TR" sz="1200" dirty="0" smtClean="0"/>
            <a:t>Kasım</a:t>
          </a:r>
          <a:endParaRPr lang="tr-TR" sz="1200" dirty="0"/>
        </a:p>
      </dgm:t>
    </dgm:pt>
    <dgm:pt modelId="{89EDED91-4D3F-4B78-827F-32996E72EEAD}" type="parTrans" cxnId="{50715CF1-5091-4AE0-9AE4-4B0F711E5002}">
      <dgm:prSet/>
      <dgm:spPr/>
      <dgm:t>
        <a:bodyPr/>
        <a:lstStyle/>
        <a:p>
          <a:endParaRPr lang="tr-TR"/>
        </a:p>
      </dgm:t>
    </dgm:pt>
    <dgm:pt modelId="{A364608F-F2AF-42C7-B8D3-2AD2F5C19E0B}" type="sibTrans" cxnId="{50715CF1-5091-4AE0-9AE4-4B0F711E5002}">
      <dgm:prSet/>
      <dgm:spPr/>
      <dgm:t>
        <a:bodyPr/>
        <a:lstStyle/>
        <a:p>
          <a:endParaRPr lang="tr-TR"/>
        </a:p>
      </dgm:t>
    </dgm:pt>
    <dgm:pt modelId="{CB996414-6438-4454-AA0F-76DED266EEE2}" type="asst">
      <dgm:prSet custT="1"/>
      <dgm:spPr/>
      <dgm:t>
        <a:bodyPr/>
        <a:lstStyle/>
        <a:p>
          <a:r>
            <a:rPr lang="tr-TR" sz="1200" dirty="0" smtClean="0"/>
            <a:t>İbrahim  </a:t>
          </a:r>
          <a:endParaRPr lang="tr-TR" sz="1200" dirty="0"/>
        </a:p>
      </dgm:t>
    </dgm:pt>
    <dgm:pt modelId="{C09DA424-222A-476D-A18D-4F23BF775A5A}" type="parTrans" cxnId="{BF36A671-729A-49C1-AB6B-58A8C6A4BD86}">
      <dgm:prSet/>
      <dgm:spPr/>
      <dgm:t>
        <a:bodyPr/>
        <a:lstStyle/>
        <a:p>
          <a:endParaRPr lang="tr-TR"/>
        </a:p>
      </dgm:t>
    </dgm:pt>
    <dgm:pt modelId="{45373443-8604-4BC4-9D87-80752BEF35D9}" type="sibTrans" cxnId="{BF36A671-729A-49C1-AB6B-58A8C6A4BD86}">
      <dgm:prSet/>
      <dgm:spPr/>
      <dgm:t>
        <a:bodyPr/>
        <a:lstStyle/>
        <a:p>
          <a:endParaRPr lang="tr-TR"/>
        </a:p>
      </dgm:t>
    </dgm:pt>
    <dgm:pt modelId="{434F7DC6-8CA3-4DCD-A581-1DE42D2808F0}" type="pres">
      <dgm:prSet presAssocID="{F093A285-CD76-4E60-904A-17C093570E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6655772-98DE-444E-A291-27142A344E71}" type="pres">
      <dgm:prSet presAssocID="{3C44439F-C0C0-4948-90FD-19776D385051}" presName="hierRoot1" presStyleCnt="0">
        <dgm:presLayoutVars>
          <dgm:hierBranch val="init"/>
        </dgm:presLayoutVars>
      </dgm:prSet>
      <dgm:spPr/>
    </dgm:pt>
    <dgm:pt modelId="{D63EEBDF-4BC3-4C27-9215-6E2D80885FCD}" type="pres">
      <dgm:prSet presAssocID="{3C44439F-C0C0-4948-90FD-19776D385051}" presName="rootComposite1" presStyleCnt="0"/>
      <dgm:spPr/>
    </dgm:pt>
    <dgm:pt modelId="{CA717737-95DC-409F-A7CA-4B37B36FCC46}" type="pres">
      <dgm:prSet presAssocID="{3C44439F-C0C0-4948-90FD-19776D385051}" presName="rootText1" presStyleLbl="node0" presStyleIdx="0" presStyleCnt="9" custLinFactX="200000" custLinFactY="-74788" custLinFactNeighborX="272811" custLinFactNeighborY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585E9E8-1961-40C7-808F-FF729FEFD328}" type="pres">
      <dgm:prSet presAssocID="{3C44439F-C0C0-4948-90FD-19776D385051}" presName="rootConnector1" presStyleLbl="asst0" presStyleIdx="0" presStyleCnt="0"/>
      <dgm:spPr/>
      <dgm:t>
        <a:bodyPr/>
        <a:lstStyle/>
        <a:p>
          <a:endParaRPr lang="tr-TR"/>
        </a:p>
      </dgm:t>
    </dgm:pt>
    <dgm:pt modelId="{C0AF5FC5-DBEF-4245-A1E8-71C40A522430}" type="pres">
      <dgm:prSet presAssocID="{3C44439F-C0C0-4948-90FD-19776D385051}" presName="hierChild2" presStyleCnt="0"/>
      <dgm:spPr/>
    </dgm:pt>
    <dgm:pt modelId="{28992D2D-4AB6-468F-BB5B-C38B9351990C}" type="pres">
      <dgm:prSet presAssocID="{3C44439F-C0C0-4948-90FD-19776D385051}" presName="hierChild3" presStyleCnt="0"/>
      <dgm:spPr/>
    </dgm:pt>
    <dgm:pt modelId="{E91A2DA6-97F5-4FDF-90DC-EB2A35E87A7B}" type="pres">
      <dgm:prSet presAssocID="{A3A0EC6C-7B0D-49B9-BCAD-06756BEA8784}" presName="hierRoot1" presStyleCnt="0">
        <dgm:presLayoutVars>
          <dgm:hierBranch val="init"/>
        </dgm:presLayoutVars>
      </dgm:prSet>
      <dgm:spPr/>
    </dgm:pt>
    <dgm:pt modelId="{DC468738-A15B-4E81-9707-51DB3BABD464}" type="pres">
      <dgm:prSet presAssocID="{A3A0EC6C-7B0D-49B9-BCAD-06756BEA8784}" presName="rootComposite1" presStyleCnt="0"/>
      <dgm:spPr/>
    </dgm:pt>
    <dgm:pt modelId="{5FBC65D0-8D3D-48D1-8652-5307BBEAC164}" type="pres">
      <dgm:prSet presAssocID="{A3A0EC6C-7B0D-49B9-BCAD-06756BEA8784}" presName="rootText1" presStyleLbl="node0" presStyleIdx="1" presStyleCnt="9" custLinFactX="200000" custLinFactY="-75190" custLinFactNeighborX="271832" custLinFactNeighborY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7A3B487-0C39-4EFD-ABC3-003D76CF2A1C}" type="pres">
      <dgm:prSet presAssocID="{A3A0EC6C-7B0D-49B9-BCAD-06756BEA8784}" presName="rootConnector1" presStyleLbl="asst0" presStyleIdx="0" presStyleCnt="0"/>
      <dgm:spPr/>
      <dgm:t>
        <a:bodyPr/>
        <a:lstStyle/>
        <a:p>
          <a:endParaRPr lang="tr-TR"/>
        </a:p>
      </dgm:t>
    </dgm:pt>
    <dgm:pt modelId="{E15AC50B-A294-4D1C-8F90-4AFD7E491478}" type="pres">
      <dgm:prSet presAssocID="{A3A0EC6C-7B0D-49B9-BCAD-06756BEA8784}" presName="hierChild2" presStyleCnt="0"/>
      <dgm:spPr/>
    </dgm:pt>
    <dgm:pt modelId="{1F876277-DBD3-4467-A858-8E568CA24C28}" type="pres">
      <dgm:prSet presAssocID="{7C9EFA9C-DF0D-44F6-AD77-BAA368928ADB}" presName="Name37" presStyleLbl="parChTrans1D2" presStyleIdx="0" presStyleCnt="6"/>
      <dgm:spPr/>
      <dgm:t>
        <a:bodyPr/>
        <a:lstStyle/>
        <a:p>
          <a:endParaRPr lang="tr-TR"/>
        </a:p>
      </dgm:t>
    </dgm:pt>
    <dgm:pt modelId="{DAE7594F-D2F4-4B65-B4D1-7A76D4AF03A1}" type="pres">
      <dgm:prSet presAssocID="{A68E345F-C612-4DA7-B87A-DC291099CBEB}" presName="hierRoot2" presStyleCnt="0">
        <dgm:presLayoutVars>
          <dgm:hierBranch val="init"/>
        </dgm:presLayoutVars>
      </dgm:prSet>
      <dgm:spPr/>
    </dgm:pt>
    <dgm:pt modelId="{330256C8-2172-4999-88C2-910C5CD81470}" type="pres">
      <dgm:prSet presAssocID="{A68E345F-C612-4DA7-B87A-DC291099CBEB}" presName="rootComposite" presStyleCnt="0"/>
      <dgm:spPr/>
    </dgm:pt>
    <dgm:pt modelId="{A2F1F303-9353-4B9C-8EE9-C3C53B9F1301}" type="pres">
      <dgm:prSet presAssocID="{A68E345F-C612-4DA7-B87A-DC291099CBEB}" presName="rootText" presStyleLbl="node2" presStyleIdx="0" presStyleCnt="6" custLinFactX="200000" custLinFactY="-74788" custLinFactNeighborX="272811" custLinFactNeighborY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C7A6F69-4617-4A0E-9A30-4F89E36F9990}" type="pres">
      <dgm:prSet presAssocID="{A68E345F-C612-4DA7-B87A-DC291099CBEB}" presName="rootConnector" presStyleLbl="node2" presStyleIdx="0" presStyleCnt="6"/>
      <dgm:spPr/>
      <dgm:t>
        <a:bodyPr/>
        <a:lstStyle/>
        <a:p>
          <a:endParaRPr lang="tr-TR"/>
        </a:p>
      </dgm:t>
    </dgm:pt>
    <dgm:pt modelId="{2284CC65-6400-4F18-A12D-7555F7E9257E}" type="pres">
      <dgm:prSet presAssocID="{A68E345F-C612-4DA7-B87A-DC291099CBEB}" presName="hierChild4" presStyleCnt="0"/>
      <dgm:spPr/>
    </dgm:pt>
    <dgm:pt modelId="{62E87720-7013-474A-AEA5-A3DBB1CE7E57}" type="pres">
      <dgm:prSet presAssocID="{A68E345F-C612-4DA7-B87A-DC291099CBEB}" presName="hierChild5" presStyleCnt="0"/>
      <dgm:spPr/>
    </dgm:pt>
    <dgm:pt modelId="{1A053F2F-E7D6-40D8-A9B2-8DC1A825298B}" type="pres">
      <dgm:prSet presAssocID="{1E4DD2FD-55B2-4EFB-8E09-1B017D14F8D4}" presName="Name37" presStyleLbl="parChTrans1D2" presStyleIdx="1" presStyleCnt="6"/>
      <dgm:spPr/>
      <dgm:t>
        <a:bodyPr/>
        <a:lstStyle/>
        <a:p>
          <a:endParaRPr lang="tr-TR"/>
        </a:p>
      </dgm:t>
    </dgm:pt>
    <dgm:pt modelId="{0F51C724-923A-487A-8E19-B7FD3F5E32BF}" type="pres">
      <dgm:prSet presAssocID="{B4F050E0-6BED-425D-8022-425D4252C8D5}" presName="hierRoot2" presStyleCnt="0">
        <dgm:presLayoutVars>
          <dgm:hierBranch val="init"/>
        </dgm:presLayoutVars>
      </dgm:prSet>
      <dgm:spPr/>
    </dgm:pt>
    <dgm:pt modelId="{1FA5D516-5FE3-4FA0-AD25-F72526F59C20}" type="pres">
      <dgm:prSet presAssocID="{B4F050E0-6BED-425D-8022-425D4252C8D5}" presName="rootComposite" presStyleCnt="0"/>
      <dgm:spPr/>
    </dgm:pt>
    <dgm:pt modelId="{C8A06217-5926-4F48-922B-000C72FC207B}" type="pres">
      <dgm:prSet presAssocID="{B4F050E0-6BED-425D-8022-425D4252C8D5}" presName="rootText" presStyleLbl="node2" presStyleIdx="1" presStyleCnt="6" custLinFactX="200000" custLinFactY="-74788" custLinFactNeighborX="272811" custLinFactNeighborY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6409937-EEF0-45E3-AA77-D8D914C17F88}" type="pres">
      <dgm:prSet presAssocID="{B4F050E0-6BED-425D-8022-425D4252C8D5}" presName="rootConnector" presStyleLbl="node2" presStyleIdx="1" presStyleCnt="6"/>
      <dgm:spPr/>
      <dgm:t>
        <a:bodyPr/>
        <a:lstStyle/>
        <a:p>
          <a:endParaRPr lang="tr-TR"/>
        </a:p>
      </dgm:t>
    </dgm:pt>
    <dgm:pt modelId="{4BAF926D-9DF2-4D94-B5AA-C5038C14D4E3}" type="pres">
      <dgm:prSet presAssocID="{B4F050E0-6BED-425D-8022-425D4252C8D5}" presName="hierChild4" presStyleCnt="0"/>
      <dgm:spPr/>
    </dgm:pt>
    <dgm:pt modelId="{316F1E17-A07C-46DD-BF8B-3F3BF3A88EFE}" type="pres">
      <dgm:prSet presAssocID="{B4F050E0-6BED-425D-8022-425D4252C8D5}" presName="hierChild5" presStyleCnt="0"/>
      <dgm:spPr/>
    </dgm:pt>
    <dgm:pt modelId="{8D4E2C70-F9FF-4F8B-B700-D1C0DD79DEF2}" type="pres">
      <dgm:prSet presAssocID="{8932659A-352E-4C52-AB8E-74D0EA79F6F4}" presName="Name37" presStyleLbl="parChTrans1D2" presStyleIdx="2" presStyleCnt="6"/>
      <dgm:spPr/>
      <dgm:t>
        <a:bodyPr/>
        <a:lstStyle/>
        <a:p>
          <a:endParaRPr lang="tr-TR"/>
        </a:p>
      </dgm:t>
    </dgm:pt>
    <dgm:pt modelId="{0EC8699D-CF08-434A-B6B3-4122183A8DE6}" type="pres">
      <dgm:prSet presAssocID="{BEB4F9BC-BA7C-436D-802D-9E0202907EA7}" presName="hierRoot2" presStyleCnt="0">
        <dgm:presLayoutVars>
          <dgm:hierBranch val="init"/>
        </dgm:presLayoutVars>
      </dgm:prSet>
      <dgm:spPr/>
    </dgm:pt>
    <dgm:pt modelId="{31BF4829-39EE-40B0-9BE7-05A65349E90A}" type="pres">
      <dgm:prSet presAssocID="{BEB4F9BC-BA7C-436D-802D-9E0202907EA7}" presName="rootComposite" presStyleCnt="0"/>
      <dgm:spPr/>
    </dgm:pt>
    <dgm:pt modelId="{9BF137BB-B20B-40FF-ADBA-D6F3C78C2D86}" type="pres">
      <dgm:prSet presAssocID="{BEB4F9BC-BA7C-436D-802D-9E0202907EA7}" presName="rootText" presStyleLbl="node2" presStyleIdx="2" presStyleCnt="6" custLinFactX="200000" custLinFactY="-74788" custLinFactNeighborX="272811" custLinFactNeighborY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98B3176-C632-4393-9120-09265F43E91A}" type="pres">
      <dgm:prSet presAssocID="{BEB4F9BC-BA7C-436D-802D-9E0202907EA7}" presName="rootConnector" presStyleLbl="node2" presStyleIdx="2" presStyleCnt="6"/>
      <dgm:spPr/>
      <dgm:t>
        <a:bodyPr/>
        <a:lstStyle/>
        <a:p>
          <a:endParaRPr lang="tr-TR"/>
        </a:p>
      </dgm:t>
    </dgm:pt>
    <dgm:pt modelId="{5FFB9F7C-32AE-48E9-A095-9B3216007D8A}" type="pres">
      <dgm:prSet presAssocID="{BEB4F9BC-BA7C-436D-802D-9E0202907EA7}" presName="hierChild4" presStyleCnt="0"/>
      <dgm:spPr/>
    </dgm:pt>
    <dgm:pt modelId="{93D727D3-EA27-41B2-9A71-330293ED76D3}" type="pres">
      <dgm:prSet presAssocID="{BEB4F9BC-BA7C-436D-802D-9E0202907EA7}" presName="hierChild5" presStyleCnt="0"/>
      <dgm:spPr/>
    </dgm:pt>
    <dgm:pt modelId="{4D2CE52A-80DE-4BB2-865A-30020A135276}" type="pres">
      <dgm:prSet presAssocID="{6DE2D41D-596E-4C66-86A6-E63414AB79C1}" presName="Name37" presStyleLbl="parChTrans1D2" presStyleIdx="3" presStyleCnt="6"/>
      <dgm:spPr/>
      <dgm:t>
        <a:bodyPr/>
        <a:lstStyle/>
        <a:p>
          <a:endParaRPr lang="tr-TR"/>
        </a:p>
      </dgm:t>
    </dgm:pt>
    <dgm:pt modelId="{9DA2DA07-42D5-4C0E-A862-B4C114A9CB57}" type="pres">
      <dgm:prSet presAssocID="{7D22B282-3D06-4499-AAF1-A92EC20BB40E}" presName="hierRoot2" presStyleCnt="0">
        <dgm:presLayoutVars>
          <dgm:hierBranch val="init"/>
        </dgm:presLayoutVars>
      </dgm:prSet>
      <dgm:spPr/>
    </dgm:pt>
    <dgm:pt modelId="{F0F31E23-32B0-4A98-8527-20C04CBC5D8A}" type="pres">
      <dgm:prSet presAssocID="{7D22B282-3D06-4499-AAF1-A92EC20BB40E}" presName="rootComposite" presStyleCnt="0"/>
      <dgm:spPr/>
    </dgm:pt>
    <dgm:pt modelId="{EEAF07B0-BAF4-4F9F-AD79-CB4046A41163}" type="pres">
      <dgm:prSet presAssocID="{7D22B282-3D06-4499-AAF1-A92EC20BB40E}" presName="rootText" presStyleLbl="node2" presStyleIdx="3" presStyleCnt="6" custLinFactX="200000" custLinFactY="-74788" custLinFactNeighborX="272811" custLinFactNeighborY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11D6C91-4FBA-4509-91F2-5F352E22CAE2}" type="pres">
      <dgm:prSet presAssocID="{7D22B282-3D06-4499-AAF1-A92EC20BB40E}" presName="rootConnector" presStyleLbl="node2" presStyleIdx="3" presStyleCnt="6"/>
      <dgm:spPr/>
      <dgm:t>
        <a:bodyPr/>
        <a:lstStyle/>
        <a:p>
          <a:endParaRPr lang="tr-TR"/>
        </a:p>
      </dgm:t>
    </dgm:pt>
    <dgm:pt modelId="{0F06D633-7350-4853-8946-2EAE178179C6}" type="pres">
      <dgm:prSet presAssocID="{7D22B282-3D06-4499-AAF1-A92EC20BB40E}" presName="hierChild4" presStyleCnt="0"/>
      <dgm:spPr/>
    </dgm:pt>
    <dgm:pt modelId="{5BE525EA-83E8-4E3D-A970-BD73208B472A}" type="pres">
      <dgm:prSet presAssocID="{7D22B282-3D06-4499-AAF1-A92EC20BB40E}" presName="hierChild5" presStyleCnt="0"/>
      <dgm:spPr/>
    </dgm:pt>
    <dgm:pt modelId="{E42C08A4-09D1-43D6-844F-86F80672A5A9}" type="pres">
      <dgm:prSet presAssocID="{6A5B32B7-7EA4-4584-97AB-1D5CA85A0ED3}" presName="Name37" presStyleLbl="parChTrans1D2" presStyleIdx="4" presStyleCnt="6"/>
      <dgm:spPr/>
      <dgm:t>
        <a:bodyPr/>
        <a:lstStyle/>
        <a:p>
          <a:endParaRPr lang="tr-TR"/>
        </a:p>
      </dgm:t>
    </dgm:pt>
    <dgm:pt modelId="{8590E3F2-CE48-4203-9D86-19ADE5479FEE}" type="pres">
      <dgm:prSet presAssocID="{0B3A7C9F-DE86-45AA-9FE6-2989A1C41C02}" presName="hierRoot2" presStyleCnt="0">
        <dgm:presLayoutVars>
          <dgm:hierBranch val="init"/>
        </dgm:presLayoutVars>
      </dgm:prSet>
      <dgm:spPr/>
    </dgm:pt>
    <dgm:pt modelId="{C2FF4243-A0AE-4ED2-A9C3-D943D35705E9}" type="pres">
      <dgm:prSet presAssocID="{0B3A7C9F-DE86-45AA-9FE6-2989A1C41C02}" presName="rootComposite" presStyleCnt="0"/>
      <dgm:spPr/>
    </dgm:pt>
    <dgm:pt modelId="{EB175666-C22D-4C53-91BF-8B9A9E3E75CF}" type="pres">
      <dgm:prSet presAssocID="{0B3A7C9F-DE86-45AA-9FE6-2989A1C41C02}" presName="rootText" presStyleLbl="node2" presStyleIdx="4" presStyleCnt="6" custLinFactX="200000" custLinFactY="-74788" custLinFactNeighborX="272811" custLinFactNeighborY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04362E0-A118-4421-961E-F5276F4DF25F}" type="pres">
      <dgm:prSet presAssocID="{0B3A7C9F-DE86-45AA-9FE6-2989A1C41C02}" presName="rootConnector" presStyleLbl="node2" presStyleIdx="4" presStyleCnt="6"/>
      <dgm:spPr/>
      <dgm:t>
        <a:bodyPr/>
        <a:lstStyle/>
        <a:p>
          <a:endParaRPr lang="tr-TR"/>
        </a:p>
      </dgm:t>
    </dgm:pt>
    <dgm:pt modelId="{CBDFD291-FCAB-44B3-81D6-2D5C30B1FF9C}" type="pres">
      <dgm:prSet presAssocID="{0B3A7C9F-DE86-45AA-9FE6-2989A1C41C02}" presName="hierChild4" presStyleCnt="0"/>
      <dgm:spPr/>
    </dgm:pt>
    <dgm:pt modelId="{B51278A8-8FFF-4642-A2E1-61E647293326}" type="pres">
      <dgm:prSet presAssocID="{0B3A7C9F-DE86-45AA-9FE6-2989A1C41C02}" presName="hierChild5" presStyleCnt="0"/>
      <dgm:spPr/>
    </dgm:pt>
    <dgm:pt modelId="{DC2D0CD8-69D1-44AE-9CAB-55EF47A0276A}" type="pres">
      <dgm:prSet presAssocID="{9866EA96-D65F-44FB-AABC-2790134AF819}" presName="Name37" presStyleLbl="parChTrans1D2" presStyleIdx="5" presStyleCnt="6"/>
      <dgm:spPr/>
      <dgm:t>
        <a:bodyPr/>
        <a:lstStyle/>
        <a:p>
          <a:endParaRPr lang="tr-TR"/>
        </a:p>
      </dgm:t>
    </dgm:pt>
    <dgm:pt modelId="{2EF30BD1-2346-4FAB-BCA8-86172CB46F1E}" type="pres">
      <dgm:prSet presAssocID="{AB1B24CC-FADD-48A1-A0A6-7AC589B3052E}" presName="hierRoot2" presStyleCnt="0">
        <dgm:presLayoutVars>
          <dgm:hierBranch val="init"/>
        </dgm:presLayoutVars>
      </dgm:prSet>
      <dgm:spPr/>
    </dgm:pt>
    <dgm:pt modelId="{12AD0030-ECDF-485F-BB3E-9CAEBA9E0958}" type="pres">
      <dgm:prSet presAssocID="{AB1B24CC-FADD-48A1-A0A6-7AC589B3052E}" presName="rootComposite" presStyleCnt="0"/>
      <dgm:spPr/>
    </dgm:pt>
    <dgm:pt modelId="{05030C28-4EE0-4CA0-A236-F223863CADB1}" type="pres">
      <dgm:prSet presAssocID="{AB1B24CC-FADD-48A1-A0A6-7AC589B3052E}" presName="rootText" presStyleLbl="node2" presStyleIdx="5" presStyleCnt="6" custLinFactX="200000" custLinFactY="-74788" custLinFactNeighborX="272811" custLinFactNeighborY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060DEDF-8701-495C-87ED-9636C42AA6B2}" type="pres">
      <dgm:prSet presAssocID="{AB1B24CC-FADD-48A1-A0A6-7AC589B3052E}" presName="rootConnector" presStyleLbl="node2" presStyleIdx="5" presStyleCnt="6"/>
      <dgm:spPr/>
      <dgm:t>
        <a:bodyPr/>
        <a:lstStyle/>
        <a:p>
          <a:endParaRPr lang="tr-TR"/>
        </a:p>
      </dgm:t>
    </dgm:pt>
    <dgm:pt modelId="{736182DF-ACFE-44A2-BF2D-913DBC16EB22}" type="pres">
      <dgm:prSet presAssocID="{AB1B24CC-FADD-48A1-A0A6-7AC589B3052E}" presName="hierChild4" presStyleCnt="0"/>
      <dgm:spPr/>
    </dgm:pt>
    <dgm:pt modelId="{FC858C1E-2465-45F7-8060-65C90446C49E}" type="pres">
      <dgm:prSet presAssocID="{AB1B24CC-FADD-48A1-A0A6-7AC589B3052E}" presName="hierChild5" presStyleCnt="0"/>
      <dgm:spPr/>
    </dgm:pt>
    <dgm:pt modelId="{9877D1F9-E4A7-45F1-AFCF-A27ABE54C566}" type="pres">
      <dgm:prSet presAssocID="{A3A0EC6C-7B0D-49B9-BCAD-06756BEA8784}" presName="hierChild3" presStyleCnt="0"/>
      <dgm:spPr/>
    </dgm:pt>
    <dgm:pt modelId="{66D99A9C-5F67-43E0-BB0D-11EF4BA09174}" type="pres">
      <dgm:prSet presAssocID="{2B220446-962C-4C07-8922-28AE9216B35C}" presName="hierRoot1" presStyleCnt="0">
        <dgm:presLayoutVars>
          <dgm:hierBranch val="init"/>
        </dgm:presLayoutVars>
      </dgm:prSet>
      <dgm:spPr/>
    </dgm:pt>
    <dgm:pt modelId="{EB3E532B-99B5-48A9-8725-B7364D8EAB15}" type="pres">
      <dgm:prSet presAssocID="{2B220446-962C-4C07-8922-28AE9216B35C}" presName="rootComposite1" presStyleCnt="0"/>
      <dgm:spPr/>
    </dgm:pt>
    <dgm:pt modelId="{17C57666-B3CC-4824-AD64-01CC0B929A75}" type="pres">
      <dgm:prSet presAssocID="{2B220446-962C-4C07-8922-28AE9216B35C}" presName="rootText1" presStyleLbl="node0" presStyleIdx="2" presStyleCnt="9" custLinFactX="200000" custLinFactY="-75588" custLinFactNeighborX="299943" custLinFactNeighborY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BDA590C-E656-495A-AE29-48BFDB96D30E}" type="pres">
      <dgm:prSet presAssocID="{2B220446-962C-4C07-8922-28AE9216B35C}" presName="rootConnector1" presStyleLbl="asst0" presStyleIdx="0" presStyleCnt="0"/>
      <dgm:spPr/>
      <dgm:t>
        <a:bodyPr/>
        <a:lstStyle/>
        <a:p>
          <a:endParaRPr lang="tr-TR"/>
        </a:p>
      </dgm:t>
    </dgm:pt>
    <dgm:pt modelId="{684BD6EA-FD02-4253-80AB-E7675EB390E6}" type="pres">
      <dgm:prSet presAssocID="{2B220446-962C-4C07-8922-28AE9216B35C}" presName="hierChild2" presStyleCnt="0"/>
      <dgm:spPr/>
    </dgm:pt>
    <dgm:pt modelId="{26822133-43C2-4517-B384-53809D8F6FF7}" type="pres">
      <dgm:prSet presAssocID="{2B220446-962C-4C07-8922-28AE9216B35C}" presName="hierChild3" presStyleCnt="0"/>
      <dgm:spPr/>
    </dgm:pt>
    <dgm:pt modelId="{E070FE63-7B50-441A-AA3B-F5D8B01DC40E}" type="pres">
      <dgm:prSet presAssocID="{CB996414-6438-4454-AA0F-76DED266EEE2}" presName="hierRoot1" presStyleCnt="0">
        <dgm:presLayoutVars>
          <dgm:hierBranch val="init"/>
        </dgm:presLayoutVars>
      </dgm:prSet>
      <dgm:spPr/>
    </dgm:pt>
    <dgm:pt modelId="{E5C646E4-8911-4618-8BFF-8B0C982842A0}" type="pres">
      <dgm:prSet presAssocID="{CB996414-6438-4454-AA0F-76DED266EEE2}" presName="rootComposite1" presStyleCnt="0"/>
      <dgm:spPr/>
    </dgm:pt>
    <dgm:pt modelId="{E4E1D15C-BCEE-45FF-ABDE-3ACE7EF07A09}" type="pres">
      <dgm:prSet presAssocID="{CB996414-6438-4454-AA0F-76DED266EEE2}" presName="rootText1" presStyleLbl="node0" presStyleIdx="3" presStyleCnt="9" custLinFactX="257884" custLinFactY="-78519" custLinFactNeighborX="300000" custLinFactNeighborY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9D5ABBE-49C3-4D82-8F89-77775C51EAF4}" type="pres">
      <dgm:prSet presAssocID="{CB996414-6438-4454-AA0F-76DED266EEE2}" presName="rootConnector1" presStyleLbl="asst0" presStyleIdx="0" presStyleCnt="0"/>
      <dgm:spPr/>
      <dgm:t>
        <a:bodyPr/>
        <a:lstStyle/>
        <a:p>
          <a:endParaRPr lang="tr-TR"/>
        </a:p>
      </dgm:t>
    </dgm:pt>
    <dgm:pt modelId="{BE73F2A9-49AA-4A3F-A5F1-BF034F8379FD}" type="pres">
      <dgm:prSet presAssocID="{CB996414-6438-4454-AA0F-76DED266EEE2}" presName="hierChild2" presStyleCnt="0"/>
      <dgm:spPr/>
    </dgm:pt>
    <dgm:pt modelId="{30B71F0E-0207-4EED-B7FB-6B63D183D177}" type="pres">
      <dgm:prSet presAssocID="{CB996414-6438-4454-AA0F-76DED266EEE2}" presName="hierChild3" presStyleCnt="0"/>
      <dgm:spPr/>
    </dgm:pt>
    <dgm:pt modelId="{0094DB4C-7E04-4B1D-9719-3A5A6FFFC2A0}" type="pres">
      <dgm:prSet presAssocID="{12AA0FC0-F3B9-47DB-8A9F-F647EBE60111}" presName="hierRoot1" presStyleCnt="0">
        <dgm:presLayoutVars>
          <dgm:hierBranch val="init"/>
        </dgm:presLayoutVars>
      </dgm:prSet>
      <dgm:spPr/>
    </dgm:pt>
    <dgm:pt modelId="{E8226358-598E-4610-A6FA-DAD054A655EC}" type="pres">
      <dgm:prSet presAssocID="{12AA0FC0-F3B9-47DB-8A9F-F647EBE60111}" presName="rootComposite1" presStyleCnt="0"/>
      <dgm:spPr/>
    </dgm:pt>
    <dgm:pt modelId="{FA4132BC-1A38-4740-B65F-CB860C2A32F5}" type="pres">
      <dgm:prSet presAssocID="{12AA0FC0-F3B9-47DB-8A9F-F647EBE60111}" presName="rootText1" presStyleLbl="node0" presStyleIdx="4" presStyleCnt="9" custLinFactY="100000" custLinFactNeighborX="-64553" custLinFactNeighborY="19934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3F545D4-12F8-412C-96D3-45D43E8B2410}" type="pres">
      <dgm:prSet presAssocID="{12AA0FC0-F3B9-47DB-8A9F-F647EBE60111}" presName="rootConnector1" presStyleLbl="asst0" presStyleIdx="0" presStyleCnt="0"/>
      <dgm:spPr/>
      <dgm:t>
        <a:bodyPr/>
        <a:lstStyle/>
        <a:p>
          <a:endParaRPr lang="tr-TR"/>
        </a:p>
      </dgm:t>
    </dgm:pt>
    <dgm:pt modelId="{238D1E20-FA05-497B-BE00-94DDAEBE42C7}" type="pres">
      <dgm:prSet presAssocID="{12AA0FC0-F3B9-47DB-8A9F-F647EBE60111}" presName="hierChild2" presStyleCnt="0"/>
      <dgm:spPr/>
    </dgm:pt>
    <dgm:pt modelId="{8C05028B-B97A-49BA-A364-F631CB90FCCA}" type="pres">
      <dgm:prSet presAssocID="{12AA0FC0-F3B9-47DB-8A9F-F647EBE60111}" presName="hierChild3" presStyleCnt="0"/>
      <dgm:spPr/>
    </dgm:pt>
    <dgm:pt modelId="{DB4205C2-32D6-4317-ADDE-B94682F027DD}" type="pres">
      <dgm:prSet presAssocID="{A68F09AF-8F97-40CC-A5C9-D3005671C4D7}" presName="hierRoot1" presStyleCnt="0">
        <dgm:presLayoutVars>
          <dgm:hierBranch val="init"/>
        </dgm:presLayoutVars>
      </dgm:prSet>
      <dgm:spPr/>
    </dgm:pt>
    <dgm:pt modelId="{C2561651-7D09-4051-8F22-6A865E63F3CF}" type="pres">
      <dgm:prSet presAssocID="{A68F09AF-8F97-40CC-A5C9-D3005671C4D7}" presName="rootComposite1" presStyleCnt="0"/>
      <dgm:spPr/>
    </dgm:pt>
    <dgm:pt modelId="{7EAB4110-F20B-4D44-A1BD-E167F11DD0E5}" type="pres">
      <dgm:prSet presAssocID="{A68F09AF-8F97-40CC-A5C9-D3005671C4D7}" presName="rootText1" presStyleLbl="node0" presStyleIdx="5" presStyleCnt="9" custLinFactY="104153" custLinFactNeighborX="-57909" custLinFactNeighborY="2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845F65C-4588-4A28-88C3-BD80F037BCAE}" type="pres">
      <dgm:prSet presAssocID="{A68F09AF-8F97-40CC-A5C9-D3005671C4D7}" presName="rootConnector1" presStyleLbl="asst0" presStyleIdx="0" presStyleCnt="0"/>
      <dgm:spPr/>
      <dgm:t>
        <a:bodyPr/>
        <a:lstStyle/>
        <a:p>
          <a:endParaRPr lang="tr-TR"/>
        </a:p>
      </dgm:t>
    </dgm:pt>
    <dgm:pt modelId="{6949FE7B-44DC-4698-87F1-EB4262FC21C0}" type="pres">
      <dgm:prSet presAssocID="{A68F09AF-8F97-40CC-A5C9-D3005671C4D7}" presName="hierChild2" presStyleCnt="0"/>
      <dgm:spPr/>
    </dgm:pt>
    <dgm:pt modelId="{B883857F-24B1-4F0B-BA4D-4A05DBE5EA8F}" type="pres">
      <dgm:prSet presAssocID="{A68F09AF-8F97-40CC-A5C9-D3005671C4D7}" presName="hierChild3" presStyleCnt="0"/>
      <dgm:spPr/>
    </dgm:pt>
    <dgm:pt modelId="{7610B2E3-0165-4ADB-A8B0-19B7FE9DFEC8}" type="pres">
      <dgm:prSet presAssocID="{E196FB9C-D3D7-4CDC-8D63-212EED709521}" presName="hierRoot1" presStyleCnt="0">
        <dgm:presLayoutVars>
          <dgm:hierBranch val="init"/>
        </dgm:presLayoutVars>
      </dgm:prSet>
      <dgm:spPr/>
    </dgm:pt>
    <dgm:pt modelId="{CBC4BEC0-E55E-4E8F-8409-9C5CDFD222EA}" type="pres">
      <dgm:prSet presAssocID="{E196FB9C-D3D7-4CDC-8D63-212EED709521}" presName="rootComposite1" presStyleCnt="0"/>
      <dgm:spPr/>
    </dgm:pt>
    <dgm:pt modelId="{5499C06D-B881-49D0-9E67-CAD109A3A515}" type="pres">
      <dgm:prSet presAssocID="{E196FB9C-D3D7-4CDC-8D63-212EED709521}" presName="rootText1" presStyleLbl="node0" presStyleIdx="6" presStyleCnt="9" custLinFactY="104640" custLinFactNeighborX="-55749" custLinFactNeighborY="2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9993E60-C87A-4B97-9EE1-AF3DCE45AAF3}" type="pres">
      <dgm:prSet presAssocID="{E196FB9C-D3D7-4CDC-8D63-212EED709521}" presName="rootConnector1" presStyleLbl="asst0" presStyleIdx="0" presStyleCnt="0"/>
      <dgm:spPr/>
      <dgm:t>
        <a:bodyPr/>
        <a:lstStyle/>
        <a:p>
          <a:endParaRPr lang="tr-TR"/>
        </a:p>
      </dgm:t>
    </dgm:pt>
    <dgm:pt modelId="{A0D5BA40-C4C8-49DF-AA82-6B8FE44428EE}" type="pres">
      <dgm:prSet presAssocID="{E196FB9C-D3D7-4CDC-8D63-212EED709521}" presName="hierChild2" presStyleCnt="0"/>
      <dgm:spPr/>
    </dgm:pt>
    <dgm:pt modelId="{D6F252D1-43BF-4A98-8F58-1456ECEFE6DB}" type="pres">
      <dgm:prSet presAssocID="{E196FB9C-D3D7-4CDC-8D63-212EED709521}" presName="hierChild3" presStyleCnt="0"/>
      <dgm:spPr/>
    </dgm:pt>
    <dgm:pt modelId="{ED647978-B833-4472-ACE4-BB4D31F8AEC3}" type="pres">
      <dgm:prSet presAssocID="{5A57E8E5-4613-47BF-9943-1D153A558EAB}" presName="hierRoot1" presStyleCnt="0">
        <dgm:presLayoutVars>
          <dgm:hierBranch val="init"/>
        </dgm:presLayoutVars>
      </dgm:prSet>
      <dgm:spPr/>
    </dgm:pt>
    <dgm:pt modelId="{FD3F337E-DA92-489B-930A-1A8E693404BE}" type="pres">
      <dgm:prSet presAssocID="{5A57E8E5-4613-47BF-9943-1D153A558EAB}" presName="rootComposite1" presStyleCnt="0"/>
      <dgm:spPr/>
    </dgm:pt>
    <dgm:pt modelId="{6850FECF-8D58-4B1F-8D6D-30C1DAF4C21B}" type="pres">
      <dgm:prSet presAssocID="{5A57E8E5-4613-47BF-9943-1D153A558EAB}" presName="rootText1" presStyleLbl="node0" presStyleIdx="7" presStyleCnt="9" custLinFactY="100000" custLinFactNeighborX="-59126" custLinFactNeighborY="19934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32130B5-F00C-4E3B-94EB-6B743DFD1DDA}" type="pres">
      <dgm:prSet presAssocID="{5A57E8E5-4613-47BF-9943-1D153A558EAB}" presName="rootConnector1" presStyleLbl="asst0" presStyleIdx="0" presStyleCnt="0"/>
      <dgm:spPr/>
      <dgm:t>
        <a:bodyPr/>
        <a:lstStyle/>
        <a:p>
          <a:endParaRPr lang="tr-TR"/>
        </a:p>
      </dgm:t>
    </dgm:pt>
    <dgm:pt modelId="{1635E39F-14B8-470F-A548-76D7C1C7E269}" type="pres">
      <dgm:prSet presAssocID="{5A57E8E5-4613-47BF-9943-1D153A558EAB}" presName="hierChild2" presStyleCnt="0"/>
      <dgm:spPr/>
    </dgm:pt>
    <dgm:pt modelId="{492E6433-7A66-46C8-B651-2D92887F00DE}" type="pres">
      <dgm:prSet presAssocID="{5A57E8E5-4613-47BF-9943-1D153A558EAB}" presName="hierChild3" presStyleCnt="0"/>
      <dgm:spPr/>
    </dgm:pt>
    <dgm:pt modelId="{FFF66403-734A-44C3-8B88-D8760C8570B7}" type="pres">
      <dgm:prSet presAssocID="{98F1AA7F-45A9-45D9-A2B1-BAC298E29405}" presName="hierRoot1" presStyleCnt="0">
        <dgm:presLayoutVars>
          <dgm:hierBranch val="init"/>
        </dgm:presLayoutVars>
      </dgm:prSet>
      <dgm:spPr/>
    </dgm:pt>
    <dgm:pt modelId="{428EF764-9979-40AF-BEE9-C26BA43F2A1C}" type="pres">
      <dgm:prSet presAssocID="{98F1AA7F-45A9-45D9-A2B1-BAC298E29405}" presName="rootComposite1" presStyleCnt="0"/>
      <dgm:spPr/>
    </dgm:pt>
    <dgm:pt modelId="{D4F29610-8CAF-4791-8DB3-E8D5D4E93B29}" type="pres">
      <dgm:prSet presAssocID="{98F1AA7F-45A9-45D9-A2B1-BAC298E29405}" presName="rootText1" presStyleLbl="node0" presStyleIdx="8" presStyleCnt="9" custLinFactY="100000" custLinFactNeighborX="-61519" custLinFactNeighborY="19573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3CC6969-1273-4456-9E51-2E2ACC487C3A}" type="pres">
      <dgm:prSet presAssocID="{98F1AA7F-45A9-45D9-A2B1-BAC298E29405}" presName="rootConnector1" presStyleLbl="asst0" presStyleIdx="0" presStyleCnt="0"/>
      <dgm:spPr/>
      <dgm:t>
        <a:bodyPr/>
        <a:lstStyle/>
        <a:p>
          <a:endParaRPr lang="tr-TR"/>
        </a:p>
      </dgm:t>
    </dgm:pt>
    <dgm:pt modelId="{E04AF239-DF94-4A95-B96C-B7D3F84AE768}" type="pres">
      <dgm:prSet presAssocID="{98F1AA7F-45A9-45D9-A2B1-BAC298E29405}" presName="hierChild2" presStyleCnt="0"/>
      <dgm:spPr/>
    </dgm:pt>
    <dgm:pt modelId="{1104CCB3-AD02-4987-8C1C-FA2431D23445}" type="pres">
      <dgm:prSet presAssocID="{98F1AA7F-45A9-45D9-A2B1-BAC298E29405}" presName="hierChild3" presStyleCnt="0"/>
      <dgm:spPr/>
    </dgm:pt>
  </dgm:ptLst>
  <dgm:cxnLst>
    <dgm:cxn modelId="{866C259E-C74D-402A-86DC-9FFD351E6554}" type="presOf" srcId="{2B220446-962C-4C07-8922-28AE9216B35C}" destId="{17C57666-B3CC-4824-AD64-01CC0B929A75}" srcOrd="0" destOrd="0" presId="urn:microsoft.com/office/officeart/2005/8/layout/orgChart1"/>
    <dgm:cxn modelId="{D3C94516-FE9E-45F3-85ED-8A0FB40C23BA}" type="presOf" srcId="{CB996414-6438-4454-AA0F-76DED266EEE2}" destId="{E4E1D15C-BCEE-45FF-ABDE-3ACE7EF07A09}" srcOrd="0" destOrd="0" presId="urn:microsoft.com/office/officeart/2005/8/layout/orgChart1"/>
    <dgm:cxn modelId="{FB3DB517-246B-4DCD-B0A9-F563E7703250}" type="presOf" srcId="{3C44439F-C0C0-4948-90FD-19776D385051}" destId="{CA717737-95DC-409F-A7CA-4B37B36FCC46}" srcOrd="0" destOrd="0" presId="urn:microsoft.com/office/officeart/2005/8/layout/orgChart1"/>
    <dgm:cxn modelId="{8C616F8B-1033-4FF5-A11B-A83C65E66A7B}" type="presOf" srcId="{E196FB9C-D3D7-4CDC-8D63-212EED709521}" destId="{39993E60-C87A-4B97-9EE1-AF3DCE45AAF3}" srcOrd="1" destOrd="0" presId="urn:microsoft.com/office/officeart/2005/8/layout/orgChart1"/>
    <dgm:cxn modelId="{5FDD6B78-2DFE-4218-BA72-60B42DFCBE9E}" type="presOf" srcId="{7C9EFA9C-DF0D-44F6-AD77-BAA368928ADB}" destId="{1F876277-DBD3-4467-A858-8E568CA24C28}" srcOrd="0" destOrd="0" presId="urn:microsoft.com/office/officeart/2005/8/layout/orgChart1"/>
    <dgm:cxn modelId="{07861F11-5CF9-4CCE-B4BD-A7B569BDCBD1}" type="presOf" srcId="{A68F09AF-8F97-40CC-A5C9-D3005671C4D7}" destId="{4845F65C-4588-4A28-88C3-BD80F037BCAE}" srcOrd="1" destOrd="0" presId="urn:microsoft.com/office/officeart/2005/8/layout/orgChart1"/>
    <dgm:cxn modelId="{FBE9ABA0-E504-4BC1-A4BD-9AB3CCBD3E72}" srcId="{F093A285-CD76-4E60-904A-17C093570E5D}" destId="{2B220446-962C-4C07-8922-28AE9216B35C}" srcOrd="2" destOrd="0" parTransId="{46322AB5-0240-4E12-A9E1-C451DAD6A825}" sibTransId="{F2CB8CCC-E360-4C4B-A2D2-797EEDFA4F25}"/>
    <dgm:cxn modelId="{F6D274D3-C183-40AE-9700-054AE80AC9D2}" srcId="{A3A0EC6C-7B0D-49B9-BCAD-06756BEA8784}" destId="{AB1B24CC-FADD-48A1-A0A6-7AC589B3052E}" srcOrd="5" destOrd="0" parTransId="{9866EA96-D65F-44FB-AABC-2790134AF819}" sibTransId="{E7238752-DD70-441A-A94D-1D1C57A177A1}"/>
    <dgm:cxn modelId="{82E4704A-C6FD-4395-9835-EA70732D3573}" type="presOf" srcId="{12AA0FC0-F3B9-47DB-8A9F-F647EBE60111}" destId="{83F545D4-12F8-412C-96D3-45D43E8B2410}" srcOrd="1" destOrd="0" presId="urn:microsoft.com/office/officeart/2005/8/layout/orgChart1"/>
    <dgm:cxn modelId="{E6038D80-F673-4924-A727-97BB2B48E9A6}" srcId="{A3A0EC6C-7B0D-49B9-BCAD-06756BEA8784}" destId="{B4F050E0-6BED-425D-8022-425D4252C8D5}" srcOrd="1" destOrd="0" parTransId="{1E4DD2FD-55B2-4EFB-8E09-1B017D14F8D4}" sibTransId="{1034C818-0832-47A7-B9CD-590FFEECADC5}"/>
    <dgm:cxn modelId="{60DBE8A5-8D6C-4DEB-BCEA-36E05B3FD2B0}" type="presOf" srcId="{2B220446-962C-4C07-8922-28AE9216B35C}" destId="{5BDA590C-E656-495A-AE29-48BFDB96D30E}" srcOrd="1" destOrd="0" presId="urn:microsoft.com/office/officeart/2005/8/layout/orgChart1"/>
    <dgm:cxn modelId="{2256D731-7464-4E5A-A7E6-5A0632405991}" type="presOf" srcId="{5A57E8E5-4613-47BF-9943-1D153A558EAB}" destId="{6850FECF-8D58-4B1F-8D6D-30C1DAF4C21B}" srcOrd="0" destOrd="0" presId="urn:microsoft.com/office/officeart/2005/8/layout/orgChart1"/>
    <dgm:cxn modelId="{2AE6DEA9-41B3-4EC3-8457-F426FF731547}" srcId="{F093A285-CD76-4E60-904A-17C093570E5D}" destId="{12AA0FC0-F3B9-47DB-8A9F-F647EBE60111}" srcOrd="4" destOrd="0" parTransId="{48A93226-96B8-4B7B-9B85-44B0079FB7EB}" sibTransId="{0B5309C1-D06D-4575-9DEE-D51F311D4610}"/>
    <dgm:cxn modelId="{EB2D7C41-87D7-4B77-9642-C816934C7CC8}" type="presOf" srcId="{5A57E8E5-4613-47BF-9943-1D153A558EAB}" destId="{232130B5-F00C-4E3B-94EB-6B743DFD1DDA}" srcOrd="1" destOrd="0" presId="urn:microsoft.com/office/officeart/2005/8/layout/orgChart1"/>
    <dgm:cxn modelId="{3048A407-C655-4683-9B1B-FEA85CD8906C}" type="presOf" srcId="{8932659A-352E-4C52-AB8E-74D0EA79F6F4}" destId="{8D4E2C70-F9FF-4F8B-B700-D1C0DD79DEF2}" srcOrd="0" destOrd="0" presId="urn:microsoft.com/office/officeart/2005/8/layout/orgChart1"/>
    <dgm:cxn modelId="{4BB67D7D-8E34-4B34-8F99-47A65E01C2BB}" srcId="{F093A285-CD76-4E60-904A-17C093570E5D}" destId="{3C44439F-C0C0-4948-90FD-19776D385051}" srcOrd="0" destOrd="0" parTransId="{589AC28A-B9BA-420E-9FE9-7118E357DA79}" sibTransId="{FDCE3A60-3A88-41E6-9EB2-B2131258CA8B}"/>
    <dgm:cxn modelId="{92000DF9-43D1-4E22-8BBE-061B8FA011F7}" srcId="{A3A0EC6C-7B0D-49B9-BCAD-06756BEA8784}" destId="{7D22B282-3D06-4499-AAF1-A92EC20BB40E}" srcOrd="3" destOrd="0" parTransId="{6DE2D41D-596E-4C66-86A6-E63414AB79C1}" sibTransId="{385BC977-CBB1-4025-80D8-D153D6DFDE7C}"/>
    <dgm:cxn modelId="{2CDD3654-5839-4863-B27E-6926459DF959}" srcId="{F093A285-CD76-4E60-904A-17C093570E5D}" destId="{A3A0EC6C-7B0D-49B9-BCAD-06756BEA8784}" srcOrd="1" destOrd="0" parTransId="{021B9CA8-EDC0-497D-B187-8FB39BAAA7AB}" sibTransId="{D935592B-2057-4478-BB6A-8E0E41F90AC4}"/>
    <dgm:cxn modelId="{CA39FA2E-DDC4-4FEA-A2E1-7191688A8FEC}" type="presOf" srcId="{7D22B282-3D06-4499-AAF1-A92EC20BB40E}" destId="{411D6C91-4FBA-4509-91F2-5F352E22CAE2}" srcOrd="1" destOrd="0" presId="urn:microsoft.com/office/officeart/2005/8/layout/orgChart1"/>
    <dgm:cxn modelId="{2A3D8E0F-BC3A-4E91-9675-BAB839DB11AA}" srcId="{F093A285-CD76-4E60-904A-17C093570E5D}" destId="{5A57E8E5-4613-47BF-9943-1D153A558EAB}" srcOrd="7" destOrd="0" parTransId="{09B85339-3FDF-429F-93C6-A46641D73BEE}" sibTransId="{492E4F9B-FA0D-4070-BAD3-6BB9A3C664F0}"/>
    <dgm:cxn modelId="{53E9176F-AE8E-4626-AB37-EF943B5A48C1}" type="presOf" srcId="{98F1AA7F-45A9-45D9-A2B1-BAC298E29405}" destId="{A3CC6969-1273-4456-9E51-2E2ACC487C3A}" srcOrd="1" destOrd="0" presId="urn:microsoft.com/office/officeart/2005/8/layout/orgChart1"/>
    <dgm:cxn modelId="{E7E5D70C-9AA2-452D-8C44-5E55DAB23541}" type="presOf" srcId="{6A5B32B7-7EA4-4584-97AB-1D5CA85A0ED3}" destId="{E42C08A4-09D1-43D6-844F-86F80672A5A9}" srcOrd="0" destOrd="0" presId="urn:microsoft.com/office/officeart/2005/8/layout/orgChart1"/>
    <dgm:cxn modelId="{CBC000B9-B76D-46FB-B699-93251E92D93A}" type="presOf" srcId="{BEB4F9BC-BA7C-436D-802D-9E0202907EA7}" destId="{9BF137BB-B20B-40FF-ADBA-D6F3C78C2D86}" srcOrd="0" destOrd="0" presId="urn:microsoft.com/office/officeart/2005/8/layout/orgChart1"/>
    <dgm:cxn modelId="{C69EB69D-7710-46C0-854F-8F594E606F81}" type="presOf" srcId="{A3A0EC6C-7B0D-49B9-BCAD-06756BEA8784}" destId="{B7A3B487-0C39-4EFD-ABC3-003D76CF2A1C}" srcOrd="1" destOrd="0" presId="urn:microsoft.com/office/officeart/2005/8/layout/orgChart1"/>
    <dgm:cxn modelId="{A43F0CE3-19C8-474C-AFEE-DB7B22C4107C}" type="presOf" srcId="{0B3A7C9F-DE86-45AA-9FE6-2989A1C41C02}" destId="{EB175666-C22D-4C53-91BF-8B9A9E3E75CF}" srcOrd="0" destOrd="0" presId="urn:microsoft.com/office/officeart/2005/8/layout/orgChart1"/>
    <dgm:cxn modelId="{43619810-FA82-4B34-B871-E2E93F9A0CF2}" srcId="{A3A0EC6C-7B0D-49B9-BCAD-06756BEA8784}" destId="{BEB4F9BC-BA7C-436D-802D-9E0202907EA7}" srcOrd="2" destOrd="0" parTransId="{8932659A-352E-4C52-AB8E-74D0EA79F6F4}" sibTransId="{ABC432E2-6E74-41E5-B10B-3F9C55959C20}"/>
    <dgm:cxn modelId="{8AAB02F6-D561-4354-BB7D-D1766DB6AB72}" srcId="{A3A0EC6C-7B0D-49B9-BCAD-06756BEA8784}" destId="{0B3A7C9F-DE86-45AA-9FE6-2989A1C41C02}" srcOrd="4" destOrd="0" parTransId="{6A5B32B7-7EA4-4584-97AB-1D5CA85A0ED3}" sibTransId="{F7CD8B64-A95C-41D0-88E3-1AD1AC0E9309}"/>
    <dgm:cxn modelId="{217792A6-7C37-4128-96A7-AB894872B80F}" type="presOf" srcId="{12AA0FC0-F3B9-47DB-8A9F-F647EBE60111}" destId="{FA4132BC-1A38-4740-B65F-CB860C2A32F5}" srcOrd="0" destOrd="0" presId="urn:microsoft.com/office/officeart/2005/8/layout/orgChart1"/>
    <dgm:cxn modelId="{190A201E-2A80-4339-BA5B-41C1CA9079C0}" srcId="{F093A285-CD76-4E60-904A-17C093570E5D}" destId="{A68F09AF-8F97-40CC-A5C9-D3005671C4D7}" srcOrd="5" destOrd="0" parTransId="{D2E6E42C-C233-40D8-937B-EC14EDB81EF0}" sibTransId="{16996B5F-61CA-41B1-AA0D-10CDCDF37D1D}"/>
    <dgm:cxn modelId="{193F5FDE-4CF7-45EC-B11F-0504BCFBF3EC}" type="presOf" srcId="{A68E345F-C612-4DA7-B87A-DC291099CBEB}" destId="{4C7A6F69-4617-4A0E-9A30-4F89E36F9990}" srcOrd="1" destOrd="0" presId="urn:microsoft.com/office/officeart/2005/8/layout/orgChart1"/>
    <dgm:cxn modelId="{2EBB6C4F-CA8A-4C6E-A7E7-2E790042C6D8}" type="presOf" srcId="{E196FB9C-D3D7-4CDC-8D63-212EED709521}" destId="{5499C06D-B881-49D0-9E67-CAD109A3A515}" srcOrd="0" destOrd="0" presId="urn:microsoft.com/office/officeart/2005/8/layout/orgChart1"/>
    <dgm:cxn modelId="{A6DCD9AE-C892-439D-A916-EA068DEA615D}" type="presOf" srcId="{AB1B24CC-FADD-48A1-A0A6-7AC589B3052E}" destId="{A060DEDF-8701-495C-87ED-9636C42AA6B2}" srcOrd="1" destOrd="0" presId="urn:microsoft.com/office/officeart/2005/8/layout/orgChart1"/>
    <dgm:cxn modelId="{866E6DBB-3072-40A7-9EBB-9297E40946BD}" type="presOf" srcId="{F093A285-CD76-4E60-904A-17C093570E5D}" destId="{434F7DC6-8CA3-4DCD-A581-1DE42D2808F0}" srcOrd="0" destOrd="0" presId="urn:microsoft.com/office/officeart/2005/8/layout/orgChart1"/>
    <dgm:cxn modelId="{EDBD0F3B-9E8E-4F14-9F6A-537DF075B651}" type="presOf" srcId="{B4F050E0-6BED-425D-8022-425D4252C8D5}" destId="{66409937-EEF0-45E3-AA77-D8D914C17F88}" srcOrd="1" destOrd="0" presId="urn:microsoft.com/office/officeart/2005/8/layout/orgChart1"/>
    <dgm:cxn modelId="{7C876490-8AB1-49E7-977A-95EE672119A2}" type="presOf" srcId="{7D22B282-3D06-4499-AAF1-A92EC20BB40E}" destId="{EEAF07B0-BAF4-4F9F-AD79-CB4046A41163}" srcOrd="0" destOrd="0" presId="urn:microsoft.com/office/officeart/2005/8/layout/orgChart1"/>
    <dgm:cxn modelId="{8D1CF51C-20E7-4CD4-93A2-BD6ECC16309A}" type="presOf" srcId="{0B3A7C9F-DE86-45AA-9FE6-2989A1C41C02}" destId="{304362E0-A118-4421-961E-F5276F4DF25F}" srcOrd="1" destOrd="0" presId="urn:microsoft.com/office/officeart/2005/8/layout/orgChart1"/>
    <dgm:cxn modelId="{2DDF2D1B-7822-4257-8AC8-3EC806053027}" type="presOf" srcId="{B4F050E0-6BED-425D-8022-425D4252C8D5}" destId="{C8A06217-5926-4F48-922B-000C72FC207B}" srcOrd="0" destOrd="0" presId="urn:microsoft.com/office/officeart/2005/8/layout/orgChart1"/>
    <dgm:cxn modelId="{A113F351-4727-49ED-AA7B-30763E578A11}" type="presOf" srcId="{9866EA96-D65F-44FB-AABC-2790134AF819}" destId="{DC2D0CD8-69D1-44AE-9CAB-55EF47A0276A}" srcOrd="0" destOrd="0" presId="urn:microsoft.com/office/officeart/2005/8/layout/orgChart1"/>
    <dgm:cxn modelId="{C9C11C5A-600A-498E-97F8-A59124C69C85}" srcId="{A3A0EC6C-7B0D-49B9-BCAD-06756BEA8784}" destId="{A68E345F-C612-4DA7-B87A-DC291099CBEB}" srcOrd="0" destOrd="0" parTransId="{7C9EFA9C-DF0D-44F6-AD77-BAA368928ADB}" sibTransId="{38EEECE3-696C-458D-B0A0-C8792AFD32C6}"/>
    <dgm:cxn modelId="{83934BAC-615F-4ABB-9797-C9711625319A}" srcId="{F093A285-CD76-4E60-904A-17C093570E5D}" destId="{E196FB9C-D3D7-4CDC-8D63-212EED709521}" srcOrd="6" destOrd="0" parTransId="{E446DA5A-4C8B-4716-98F0-032B0807069B}" sibTransId="{E1582F68-EA12-48C1-BF26-ABF21231C4FE}"/>
    <dgm:cxn modelId="{5DC3D22C-5713-49C6-87C9-0DF3E85A7342}" type="presOf" srcId="{1E4DD2FD-55B2-4EFB-8E09-1B017D14F8D4}" destId="{1A053F2F-E7D6-40D8-A9B2-8DC1A825298B}" srcOrd="0" destOrd="0" presId="urn:microsoft.com/office/officeart/2005/8/layout/orgChart1"/>
    <dgm:cxn modelId="{50715CF1-5091-4AE0-9AE4-4B0F711E5002}" srcId="{F093A285-CD76-4E60-904A-17C093570E5D}" destId="{98F1AA7F-45A9-45D9-A2B1-BAC298E29405}" srcOrd="8" destOrd="0" parTransId="{89EDED91-4D3F-4B78-827F-32996E72EEAD}" sibTransId="{A364608F-F2AF-42C7-B8D3-2AD2F5C19E0B}"/>
    <dgm:cxn modelId="{12BE417D-732C-4A3F-A9A8-09726E88321A}" type="presOf" srcId="{6DE2D41D-596E-4C66-86A6-E63414AB79C1}" destId="{4D2CE52A-80DE-4BB2-865A-30020A135276}" srcOrd="0" destOrd="0" presId="urn:microsoft.com/office/officeart/2005/8/layout/orgChart1"/>
    <dgm:cxn modelId="{55C16FCD-B7F6-4D87-BB4C-9E3613D78779}" type="presOf" srcId="{A68E345F-C612-4DA7-B87A-DC291099CBEB}" destId="{A2F1F303-9353-4B9C-8EE9-C3C53B9F1301}" srcOrd="0" destOrd="0" presId="urn:microsoft.com/office/officeart/2005/8/layout/orgChart1"/>
    <dgm:cxn modelId="{8FB78E4E-6892-4DCD-925C-17022F94607B}" type="presOf" srcId="{3C44439F-C0C0-4948-90FD-19776D385051}" destId="{9585E9E8-1961-40C7-808F-FF729FEFD328}" srcOrd="1" destOrd="0" presId="urn:microsoft.com/office/officeart/2005/8/layout/orgChart1"/>
    <dgm:cxn modelId="{402D7EA0-8B03-49AD-B676-3D6EE0E7C2BC}" type="presOf" srcId="{AB1B24CC-FADD-48A1-A0A6-7AC589B3052E}" destId="{05030C28-4EE0-4CA0-A236-F223863CADB1}" srcOrd="0" destOrd="0" presId="urn:microsoft.com/office/officeart/2005/8/layout/orgChart1"/>
    <dgm:cxn modelId="{BF36A671-729A-49C1-AB6B-58A8C6A4BD86}" srcId="{F093A285-CD76-4E60-904A-17C093570E5D}" destId="{CB996414-6438-4454-AA0F-76DED266EEE2}" srcOrd="3" destOrd="0" parTransId="{C09DA424-222A-476D-A18D-4F23BF775A5A}" sibTransId="{45373443-8604-4BC4-9D87-80752BEF35D9}"/>
    <dgm:cxn modelId="{6AA39BB3-32E4-49A3-A86D-D36E214AB6B1}" type="presOf" srcId="{A68F09AF-8F97-40CC-A5C9-D3005671C4D7}" destId="{7EAB4110-F20B-4D44-A1BD-E167F11DD0E5}" srcOrd="0" destOrd="0" presId="urn:microsoft.com/office/officeart/2005/8/layout/orgChart1"/>
    <dgm:cxn modelId="{4BF4F59B-A232-401A-B4B0-CB35B4084F8C}" type="presOf" srcId="{CB996414-6438-4454-AA0F-76DED266EEE2}" destId="{19D5ABBE-49C3-4D82-8F89-77775C51EAF4}" srcOrd="1" destOrd="0" presId="urn:microsoft.com/office/officeart/2005/8/layout/orgChart1"/>
    <dgm:cxn modelId="{A89E1671-38A0-4722-A19F-AAEB1B1ABFAF}" type="presOf" srcId="{98F1AA7F-45A9-45D9-A2B1-BAC298E29405}" destId="{D4F29610-8CAF-4791-8DB3-E8D5D4E93B29}" srcOrd="0" destOrd="0" presId="urn:microsoft.com/office/officeart/2005/8/layout/orgChart1"/>
    <dgm:cxn modelId="{D8539913-4F8D-4360-8A9C-D0C3B060672C}" type="presOf" srcId="{A3A0EC6C-7B0D-49B9-BCAD-06756BEA8784}" destId="{5FBC65D0-8D3D-48D1-8652-5307BBEAC164}" srcOrd="0" destOrd="0" presId="urn:microsoft.com/office/officeart/2005/8/layout/orgChart1"/>
    <dgm:cxn modelId="{92B89EB1-F2B6-4B5A-A1DF-7EA056B688C8}" type="presOf" srcId="{BEB4F9BC-BA7C-436D-802D-9E0202907EA7}" destId="{198B3176-C632-4393-9120-09265F43E91A}" srcOrd="1" destOrd="0" presId="urn:microsoft.com/office/officeart/2005/8/layout/orgChart1"/>
    <dgm:cxn modelId="{742F9BBF-7D40-4727-B0D1-2764E1CE6350}" type="presParOf" srcId="{434F7DC6-8CA3-4DCD-A581-1DE42D2808F0}" destId="{46655772-98DE-444E-A291-27142A344E71}" srcOrd="0" destOrd="0" presId="urn:microsoft.com/office/officeart/2005/8/layout/orgChart1"/>
    <dgm:cxn modelId="{D29EDF9C-D6EB-4903-A5EC-477B254DB40D}" type="presParOf" srcId="{46655772-98DE-444E-A291-27142A344E71}" destId="{D63EEBDF-4BC3-4C27-9215-6E2D80885FCD}" srcOrd="0" destOrd="0" presId="urn:microsoft.com/office/officeart/2005/8/layout/orgChart1"/>
    <dgm:cxn modelId="{21A9F67B-776A-48B0-A3B5-189643B9E057}" type="presParOf" srcId="{D63EEBDF-4BC3-4C27-9215-6E2D80885FCD}" destId="{CA717737-95DC-409F-A7CA-4B37B36FCC46}" srcOrd="0" destOrd="0" presId="urn:microsoft.com/office/officeart/2005/8/layout/orgChart1"/>
    <dgm:cxn modelId="{E883E89B-9D68-40BC-AE36-91ED26DF7BD0}" type="presParOf" srcId="{D63EEBDF-4BC3-4C27-9215-6E2D80885FCD}" destId="{9585E9E8-1961-40C7-808F-FF729FEFD328}" srcOrd="1" destOrd="0" presId="urn:microsoft.com/office/officeart/2005/8/layout/orgChart1"/>
    <dgm:cxn modelId="{290AC84B-67AC-431A-89E2-01FC9C446772}" type="presParOf" srcId="{46655772-98DE-444E-A291-27142A344E71}" destId="{C0AF5FC5-DBEF-4245-A1E8-71C40A522430}" srcOrd="1" destOrd="0" presId="urn:microsoft.com/office/officeart/2005/8/layout/orgChart1"/>
    <dgm:cxn modelId="{99EAE9EE-09A0-4CBD-91E8-804FBF756C86}" type="presParOf" srcId="{46655772-98DE-444E-A291-27142A344E71}" destId="{28992D2D-4AB6-468F-BB5B-C38B9351990C}" srcOrd="2" destOrd="0" presId="urn:microsoft.com/office/officeart/2005/8/layout/orgChart1"/>
    <dgm:cxn modelId="{2A043165-F347-4D24-B10D-530936013376}" type="presParOf" srcId="{434F7DC6-8CA3-4DCD-A581-1DE42D2808F0}" destId="{E91A2DA6-97F5-4FDF-90DC-EB2A35E87A7B}" srcOrd="1" destOrd="0" presId="urn:microsoft.com/office/officeart/2005/8/layout/orgChart1"/>
    <dgm:cxn modelId="{8BF00235-77F9-4A8A-8617-753CF54F049A}" type="presParOf" srcId="{E91A2DA6-97F5-4FDF-90DC-EB2A35E87A7B}" destId="{DC468738-A15B-4E81-9707-51DB3BABD464}" srcOrd="0" destOrd="0" presId="urn:microsoft.com/office/officeart/2005/8/layout/orgChart1"/>
    <dgm:cxn modelId="{8C61A4FC-3505-4DFF-A1B3-FEB72D4881DD}" type="presParOf" srcId="{DC468738-A15B-4E81-9707-51DB3BABD464}" destId="{5FBC65D0-8D3D-48D1-8652-5307BBEAC164}" srcOrd="0" destOrd="0" presId="urn:microsoft.com/office/officeart/2005/8/layout/orgChart1"/>
    <dgm:cxn modelId="{1BF25FCA-AAE8-4C3A-BF72-4BC752C4F3A0}" type="presParOf" srcId="{DC468738-A15B-4E81-9707-51DB3BABD464}" destId="{B7A3B487-0C39-4EFD-ABC3-003D76CF2A1C}" srcOrd="1" destOrd="0" presId="urn:microsoft.com/office/officeart/2005/8/layout/orgChart1"/>
    <dgm:cxn modelId="{BB129F10-B020-4760-A4C9-4E2F0986ACC5}" type="presParOf" srcId="{E91A2DA6-97F5-4FDF-90DC-EB2A35E87A7B}" destId="{E15AC50B-A294-4D1C-8F90-4AFD7E491478}" srcOrd="1" destOrd="0" presId="urn:microsoft.com/office/officeart/2005/8/layout/orgChart1"/>
    <dgm:cxn modelId="{0DDB3CB5-F0CC-4BA6-A300-534A1565B1CA}" type="presParOf" srcId="{E15AC50B-A294-4D1C-8F90-4AFD7E491478}" destId="{1F876277-DBD3-4467-A858-8E568CA24C28}" srcOrd="0" destOrd="0" presId="urn:microsoft.com/office/officeart/2005/8/layout/orgChart1"/>
    <dgm:cxn modelId="{17CB7903-95FA-47CD-9D7D-BEAA86772BF1}" type="presParOf" srcId="{E15AC50B-A294-4D1C-8F90-4AFD7E491478}" destId="{DAE7594F-D2F4-4B65-B4D1-7A76D4AF03A1}" srcOrd="1" destOrd="0" presId="urn:microsoft.com/office/officeart/2005/8/layout/orgChart1"/>
    <dgm:cxn modelId="{35FDE4E0-F941-4A90-B320-786495AEF4E4}" type="presParOf" srcId="{DAE7594F-D2F4-4B65-B4D1-7A76D4AF03A1}" destId="{330256C8-2172-4999-88C2-910C5CD81470}" srcOrd="0" destOrd="0" presId="urn:microsoft.com/office/officeart/2005/8/layout/orgChart1"/>
    <dgm:cxn modelId="{823B7D21-738A-4C56-81BD-8A57AB1C698B}" type="presParOf" srcId="{330256C8-2172-4999-88C2-910C5CD81470}" destId="{A2F1F303-9353-4B9C-8EE9-C3C53B9F1301}" srcOrd="0" destOrd="0" presId="urn:microsoft.com/office/officeart/2005/8/layout/orgChart1"/>
    <dgm:cxn modelId="{D4468583-2C91-4449-B19E-5EDD215AC646}" type="presParOf" srcId="{330256C8-2172-4999-88C2-910C5CD81470}" destId="{4C7A6F69-4617-4A0E-9A30-4F89E36F9990}" srcOrd="1" destOrd="0" presId="urn:microsoft.com/office/officeart/2005/8/layout/orgChart1"/>
    <dgm:cxn modelId="{6284BCC6-CF7C-43B7-8024-53813BA0D4FE}" type="presParOf" srcId="{DAE7594F-D2F4-4B65-B4D1-7A76D4AF03A1}" destId="{2284CC65-6400-4F18-A12D-7555F7E9257E}" srcOrd="1" destOrd="0" presId="urn:microsoft.com/office/officeart/2005/8/layout/orgChart1"/>
    <dgm:cxn modelId="{601B7F43-B472-4D8B-9E3B-0663A0052EA2}" type="presParOf" srcId="{DAE7594F-D2F4-4B65-B4D1-7A76D4AF03A1}" destId="{62E87720-7013-474A-AEA5-A3DBB1CE7E57}" srcOrd="2" destOrd="0" presId="urn:microsoft.com/office/officeart/2005/8/layout/orgChart1"/>
    <dgm:cxn modelId="{88B387AD-0AD6-478C-BEAE-4601DAAC06CD}" type="presParOf" srcId="{E15AC50B-A294-4D1C-8F90-4AFD7E491478}" destId="{1A053F2F-E7D6-40D8-A9B2-8DC1A825298B}" srcOrd="2" destOrd="0" presId="urn:microsoft.com/office/officeart/2005/8/layout/orgChart1"/>
    <dgm:cxn modelId="{0C78CC14-6B54-43FF-806D-BBDA47BD1E4D}" type="presParOf" srcId="{E15AC50B-A294-4D1C-8F90-4AFD7E491478}" destId="{0F51C724-923A-487A-8E19-B7FD3F5E32BF}" srcOrd="3" destOrd="0" presId="urn:microsoft.com/office/officeart/2005/8/layout/orgChart1"/>
    <dgm:cxn modelId="{8B2033F6-C015-4D84-8BAD-4AAA868B148E}" type="presParOf" srcId="{0F51C724-923A-487A-8E19-B7FD3F5E32BF}" destId="{1FA5D516-5FE3-4FA0-AD25-F72526F59C20}" srcOrd="0" destOrd="0" presId="urn:microsoft.com/office/officeart/2005/8/layout/orgChart1"/>
    <dgm:cxn modelId="{A110EC69-577D-48AC-A741-755687DDA6BE}" type="presParOf" srcId="{1FA5D516-5FE3-4FA0-AD25-F72526F59C20}" destId="{C8A06217-5926-4F48-922B-000C72FC207B}" srcOrd="0" destOrd="0" presId="urn:microsoft.com/office/officeart/2005/8/layout/orgChart1"/>
    <dgm:cxn modelId="{BBBDD94A-44A3-4E8F-875C-3766BAB3F722}" type="presParOf" srcId="{1FA5D516-5FE3-4FA0-AD25-F72526F59C20}" destId="{66409937-EEF0-45E3-AA77-D8D914C17F88}" srcOrd="1" destOrd="0" presId="urn:microsoft.com/office/officeart/2005/8/layout/orgChart1"/>
    <dgm:cxn modelId="{DCD39EAD-FFE3-4115-A617-9022963F40BD}" type="presParOf" srcId="{0F51C724-923A-487A-8E19-B7FD3F5E32BF}" destId="{4BAF926D-9DF2-4D94-B5AA-C5038C14D4E3}" srcOrd="1" destOrd="0" presId="urn:microsoft.com/office/officeart/2005/8/layout/orgChart1"/>
    <dgm:cxn modelId="{AEA851AD-C858-47D3-A552-4C368646F38D}" type="presParOf" srcId="{0F51C724-923A-487A-8E19-B7FD3F5E32BF}" destId="{316F1E17-A07C-46DD-BF8B-3F3BF3A88EFE}" srcOrd="2" destOrd="0" presId="urn:microsoft.com/office/officeart/2005/8/layout/orgChart1"/>
    <dgm:cxn modelId="{246D8EA3-922B-43A3-96C8-8281C4CF64D4}" type="presParOf" srcId="{E15AC50B-A294-4D1C-8F90-4AFD7E491478}" destId="{8D4E2C70-F9FF-4F8B-B700-D1C0DD79DEF2}" srcOrd="4" destOrd="0" presId="urn:microsoft.com/office/officeart/2005/8/layout/orgChart1"/>
    <dgm:cxn modelId="{B89ED69E-DC63-4870-9803-F3F629FA2CE5}" type="presParOf" srcId="{E15AC50B-A294-4D1C-8F90-4AFD7E491478}" destId="{0EC8699D-CF08-434A-B6B3-4122183A8DE6}" srcOrd="5" destOrd="0" presId="urn:microsoft.com/office/officeart/2005/8/layout/orgChart1"/>
    <dgm:cxn modelId="{15D40C27-A0F6-429D-8979-618A8AA3CFC5}" type="presParOf" srcId="{0EC8699D-CF08-434A-B6B3-4122183A8DE6}" destId="{31BF4829-39EE-40B0-9BE7-05A65349E90A}" srcOrd="0" destOrd="0" presId="urn:microsoft.com/office/officeart/2005/8/layout/orgChart1"/>
    <dgm:cxn modelId="{CD882297-9837-40DE-B42F-281AA0CF440E}" type="presParOf" srcId="{31BF4829-39EE-40B0-9BE7-05A65349E90A}" destId="{9BF137BB-B20B-40FF-ADBA-D6F3C78C2D86}" srcOrd="0" destOrd="0" presId="urn:microsoft.com/office/officeart/2005/8/layout/orgChart1"/>
    <dgm:cxn modelId="{8255EC5A-E04F-407B-8E10-E460F6CB65A9}" type="presParOf" srcId="{31BF4829-39EE-40B0-9BE7-05A65349E90A}" destId="{198B3176-C632-4393-9120-09265F43E91A}" srcOrd="1" destOrd="0" presId="urn:microsoft.com/office/officeart/2005/8/layout/orgChart1"/>
    <dgm:cxn modelId="{CB120043-698A-47C0-A215-2430E3FC7C00}" type="presParOf" srcId="{0EC8699D-CF08-434A-B6B3-4122183A8DE6}" destId="{5FFB9F7C-32AE-48E9-A095-9B3216007D8A}" srcOrd="1" destOrd="0" presId="urn:microsoft.com/office/officeart/2005/8/layout/orgChart1"/>
    <dgm:cxn modelId="{52292256-1FE5-46C3-865C-96586B3C9BF5}" type="presParOf" srcId="{0EC8699D-CF08-434A-B6B3-4122183A8DE6}" destId="{93D727D3-EA27-41B2-9A71-330293ED76D3}" srcOrd="2" destOrd="0" presId="urn:microsoft.com/office/officeart/2005/8/layout/orgChart1"/>
    <dgm:cxn modelId="{8A03D6D4-FF7A-454D-A818-590D933F872F}" type="presParOf" srcId="{E15AC50B-A294-4D1C-8F90-4AFD7E491478}" destId="{4D2CE52A-80DE-4BB2-865A-30020A135276}" srcOrd="6" destOrd="0" presId="urn:microsoft.com/office/officeart/2005/8/layout/orgChart1"/>
    <dgm:cxn modelId="{936BD91F-F663-4AC4-A23E-021CA97E9232}" type="presParOf" srcId="{E15AC50B-A294-4D1C-8F90-4AFD7E491478}" destId="{9DA2DA07-42D5-4C0E-A862-B4C114A9CB57}" srcOrd="7" destOrd="0" presId="urn:microsoft.com/office/officeart/2005/8/layout/orgChart1"/>
    <dgm:cxn modelId="{67DF5A26-F71C-49F0-80BA-0C2909332A2A}" type="presParOf" srcId="{9DA2DA07-42D5-4C0E-A862-B4C114A9CB57}" destId="{F0F31E23-32B0-4A98-8527-20C04CBC5D8A}" srcOrd="0" destOrd="0" presId="urn:microsoft.com/office/officeart/2005/8/layout/orgChart1"/>
    <dgm:cxn modelId="{AEDC8B87-D658-474C-BB0A-ED21E14C05E9}" type="presParOf" srcId="{F0F31E23-32B0-4A98-8527-20C04CBC5D8A}" destId="{EEAF07B0-BAF4-4F9F-AD79-CB4046A41163}" srcOrd="0" destOrd="0" presId="urn:microsoft.com/office/officeart/2005/8/layout/orgChart1"/>
    <dgm:cxn modelId="{9E2E6A80-5D27-4071-8B31-62BE6B794581}" type="presParOf" srcId="{F0F31E23-32B0-4A98-8527-20C04CBC5D8A}" destId="{411D6C91-4FBA-4509-91F2-5F352E22CAE2}" srcOrd="1" destOrd="0" presId="urn:microsoft.com/office/officeart/2005/8/layout/orgChart1"/>
    <dgm:cxn modelId="{AD8039EA-FB03-488A-81D3-B08662DBE8BA}" type="presParOf" srcId="{9DA2DA07-42D5-4C0E-A862-B4C114A9CB57}" destId="{0F06D633-7350-4853-8946-2EAE178179C6}" srcOrd="1" destOrd="0" presId="urn:microsoft.com/office/officeart/2005/8/layout/orgChart1"/>
    <dgm:cxn modelId="{1D770BD5-3A13-412E-9F1C-E84085B07241}" type="presParOf" srcId="{9DA2DA07-42D5-4C0E-A862-B4C114A9CB57}" destId="{5BE525EA-83E8-4E3D-A970-BD73208B472A}" srcOrd="2" destOrd="0" presId="urn:microsoft.com/office/officeart/2005/8/layout/orgChart1"/>
    <dgm:cxn modelId="{C9F8E749-32F0-44D6-9214-2A4B32CD85F1}" type="presParOf" srcId="{E15AC50B-A294-4D1C-8F90-4AFD7E491478}" destId="{E42C08A4-09D1-43D6-844F-86F80672A5A9}" srcOrd="8" destOrd="0" presId="urn:microsoft.com/office/officeart/2005/8/layout/orgChart1"/>
    <dgm:cxn modelId="{0BC3B3BA-ED5A-4793-A673-B11ECB26B0FC}" type="presParOf" srcId="{E15AC50B-A294-4D1C-8F90-4AFD7E491478}" destId="{8590E3F2-CE48-4203-9D86-19ADE5479FEE}" srcOrd="9" destOrd="0" presId="urn:microsoft.com/office/officeart/2005/8/layout/orgChart1"/>
    <dgm:cxn modelId="{35479B9A-72F0-47F9-93B7-A43F53A13FD7}" type="presParOf" srcId="{8590E3F2-CE48-4203-9D86-19ADE5479FEE}" destId="{C2FF4243-A0AE-4ED2-A9C3-D943D35705E9}" srcOrd="0" destOrd="0" presId="urn:microsoft.com/office/officeart/2005/8/layout/orgChart1"/>
    <dgm:cxn modelId="{FA143505-407A-455E-8C4F-99CA83E84AF5}" type="presParOf" srcId="{C2FF4243-A0AE-4ED2-A9C3-D943D35705E9}" destId="{EB175666-C22D-4C53-91BF-8B9A9E3E75CF}" srcOrd="0" destOrd="0" presId="urn:microsoft.com/office/officeart/2005/8/layout/orgChart1"/>
    <dgm:cxn modelId="{43344AF7-5D3D-4447-97AE-234A2FCE1CD8}" type="presParOf" srcId="{C2FF4243-A0AE-4ED2-A9C3-D943D35705E9}" destId="{304362E0-A118-4421-961E-F5276F4DF25F}" srcOrd="1" destOrd="0" presId="urn:microsoft.com/office/officeart/2005/8/layout/orgChart1"/>
    <dgm:cxn modelId="{DABCF547-4E81-4C82-BF43-470DD9768BB6}" type="presParOf" srcId="{8590E3F2-CE48-4203-9D86-19ADE5479FEE}" destId="{CBDFD291-FCAB-44B3-81D6-2D5C30B1FF9C}" srcOrd="1" destOrd="0" presId="urn:microsoft.com/office/officeart/2005/8/layout/orgChart1"/>
    <dgm:cxn modelId="{C6CD402C-EDE7-4BFE-96FD-65D7F07039C8}" type="presParOf" srcId="{8590E3F2-CE48-4203-9D86-19ADE5479FEE}" destId="{B51278A8-8FFF-4642-A2E1-61E647293326}" srcOrd="2" destOrd="0" presId="urn:microsoft.com/office/officeart/2005/8/layout/orgChart1"/>
    <dgm:cxn modelId="{CB4EAF66-D9B8-437C-997F-223B63B32539}" type="presParOf" srcId="{E15AC50B-A294-4D1C-8F90-4AFD7E491478}" destId="{DC2D0CD8-69D1-44AE-9CAB-55EF47A0276A}" srcOrd="10" destOrd="0" presId="urn:microsoft.com/office/officeart/2005/8/layout/orgChart1"/>
    <dgm:cxn modelId="{A449736B-6079-4E19-B192-2F635457FFAD}" type="presParOf" srcId="{E15AC50B-A294-4D1C-8F90-4AFD7E491478}" destId="{2EF30BD1-2346-4FAB-BCA8-86172CB46F1E}" srcOrd="11" destOrd="0" presId="urn:microsoft.com/office/officeart/2005/8/layout/orgChart1"/>
    <dgm:cxn modelId="{54B38AF1-3919-4798-8A17-DEF3E3A56F05}" type="presParOf" srcId="{2EF30BD1-2346-4FAB-BCA8-86172CB46F1E}" destId="{12AD0030-ECDF-485F-BB3E-9CAEBA9E0958}" srcOrd="0" destOrd="0" presId="urn:microsoft.com/office/officeart/2005/8/layout/orgChart1"/>
    <dgm:cxn modelId="{598DDD5F-1C10-40C2-946F-251F0D0AE749}" type="presParOf" srcId="{12AD0030-ECDF-485F-BB3E-9CAEBA9E0958}" destId="{05030C28-4EE0-4CA0-A236-F223863CADB1}" srcOrd="0" destOrd="0" presId="urn:microsoft.com/office/officeart/2005/8/layout/orgChart1"/>
    <dgm:cxn modelId="{EAC48C25-A63E-4807-945E-728AA60A924C}" type="presParOf" srcId="{12AD0030-ECDF-485F-BB3E-9CAEBA9E0958}" destId="{A060DEDF-8701-495C-87ED-9636C42AA6B2}" srcOrd="1" destOrd="0" presId="urn:microsoft.com/office/officeart/2005/8/layout/orgChart1"/>
    <dgm:cxn modelId="{27B8C940-6BE2-48B2-B789-A40C0CD7376E}" type="presParOf" srcId="{2EF30BD1-2346-4FAB-BCA8-86172CB46F1E}" destId="{736182DF-ACFE-44A2-BF2D-913DBC16EB22}" srcOrd="1" destOrd="0" presId="urn:microsoft.com/office/officeart/2005/8/layout/orgChart1"/>
    <dgm:cxn modelId="{406FED2E-CAE9-4D82-8C29-0A9AFE63E566}" type="presParOf" srcId="{2EF30BD1-2346-4FAB-BCA8-86172CB46F1E}" destId="{FC858C1E-2465-45F7-8060-65C90446C49E}" srcOrd="2" destOrd="0" presId="urn:microsoft.com/office/officeart/2005/8/layout/orgChart1"/>
    <dgm:cxn modelId="{8E45D50C-DD45-4FF8-B292-E46FDFFC26EC}" type="presParOf" srcId="{E91A2DA6-97F5-4FDF-90DC-EB2A35E87A7B}" destId="{9877D1F9-E4A7-45F1-AFCF-A27ABE54C566}" srcOrd="2" destOrd="0" presId="urn:microsoft.com/office/officeart/2005/8/layout/orgChart1"/>
    <dgm:cxn modelId="{DA2BD496-2F89-4855-8E06-B99ECDF34FE3}" type="presParOf" srcId="{434F7DC6-8CA3-4DCD-A581-1DE42D2808F0}" destId="{66D99A9C-5F67-43E0-BB0D-11EF4BA09174}" srcOrd="2" destOrd="0" presId="urn:microsoft.com/office/officeart/2005/8/layout/orgChart1"/>
    <dgm:cxn modelId="{07F2FC38-E966-484E-879F-92A4D5DE7F1B}" type="presParOf" srcId="{66D99A9C-5F67-43E0-BB0D-11EF4BA09174}" destId="{EB3E532B-99B5-48A9-8725-B7364D8EAB15}" srcOrd="0" destOrd="0" presId="urn:microsoft.com/office/officeart/2005/8/layout/orgChart1"/>
    <dgm:cxn modelId="{E6BF4D5F-E55A-435D-AE8E-9B86FE4F540F}" type="presParOf" srcId="{EB3E532B-99B5-48A9-8725-B7364D8EAB15}" destId="{17C57666-B3CC-4824-AD64-01CC0B929A75}" srcOrd="0" destOrd="0" presId="urn:microsoft.com/office/officeart/2005/8/layout/orgChart1"/>
    <dgm:cxn modelId="{D5E3A693-B95C-49C3-9C02-989437BD1B8E}" type="presParOf" srcId="{EB3E532B-99B5-48A9-8725-B7364D8EAB15}" destId="{5BDA590C-E656-495A-AE29-48BFDB96D30E}" srcOrd="1" destOrd="0" presId="urn:microsoft.com/office/officeart/2005/8/layout/orgChart1"/>
    <dgm:cxn modelId="{DAA8FFB6-1913-4987-9CF8-0C44BD426EF5}" type="presParOf" srcId="{66D99A9C-5F67-43E0-BB0D-11EF4BA09174}" destId="{684BD6EA-FD02-4253-80AB-E7675EB390E6}" srcOrd="1" destOrd="0" presId="urn:microsoft.com/office/officeart/2005/8/layout/orgChart1"/>
    <dgm:cxn modelId="{070C02AD-9008-4C52-A6F4-74EAAB394025}" type="presParOf" srcId="{66D99A9C-5F67-43E0-BB0D-11EF4BA09174}" destId="{26822133-43C2-4517-B384-53809D8F6FF7}" srcOrd="2" destOrd="0" presId="urn:microsoft.com/office/officeart/2005/8/layout/orgChart1"/>
    <dgm:cxn modelId="{8D533C4A-7A7B-4268-B9DB-F70F4BC4DEEA}" type="presParOf" srcId="{434F7DC6-8CA3-4DCD-A581-1DE42D2808F0}" destId="{E070FE63-7B50-441A-AA3B-F5D8B01DC40E}" srcOrd="3" destOrd="0" presId="urn:microsoft.com/office/officeart/2005/8/layout/orgChart1"/>
    <dgm:cxn modelId="{58414E80-948F-447A-A03B-23CE7B813D7F}" type="presParOf" srcId="{E070FE63-7B50-441A-AA3B-F5D8B01DC40E}" destId="{E5C646E4-8911-4618-8BFF-8B0C982842A0}" srcOrd="0" destOrd="0" presId="urn:microsoft.com/office/officeart/2005/8/layout/orgChart1"/>
    <dgm:cxn modelId="{B82631B4-BF04-46D3-A2AF-31F8A4D32363}" type="presParOf" srcId="{E5C646E4-8911-4618-8BFF-8B0C982842A0}" destId="{E4E1D15C-BCEE-45FF-ABDE-3ACE7EF07A09}" srcOrd="0" destOrd="0" presId="urn:microsoft.com/office/officeart/2005/8/layout/orgChart1"/>
    <dgm:cxn modelId="{4D651F04-C4D4-4F31-8739-CA4F0F8A8688}" type="presParOf" srcId="{E5C646E4-8911-4618-8BFF-8B0C982842A0}" destId="{19D5ABBE-49C3-4D82-8F89-77775C51EAF4}" srcOrd="1" destOrd="0" presId="urn:microsoft.com/office/officeart/2005/8/layout/orgChart1"/>
    <dgm:cxn modelId="{A0BCDA78-2464-49DA-99FF-B3FC0EEB9FE3}" type="presParOf" srcId="{E070FE63-7B50-441A-AA3B-F5D8B01DC40E}" destId="{BE73F2A9-49AA-4A3F-A5F1-BF034F8379FD}" srcOrd="1" destOrd="0" presId="urn:microsoft.com/office/officeart/2005/8/layout/orgChart1"/>
    <dgm:cxn modelId="{78BA0231-F7FC-41F4-81D2-5539D3D43832}" type="presParOf" srcId="{E070FE63-7B50-441A-AA3B-F5D8B01DC40E}" destId="{30B71F0E-0207-4EED-B7FB-6B63D183D177}" srcOrd="2" destOrd="0" presId="urn:microsoft.com/office/officeart/2005/8/layout/orgChart1"/>
    <dgm:cxn modelId="{C34AACA5-6D65-4409-8030-9A201B391443}" type="presParOf" srcId="{434F7DC6-8CA3-4DCD-A581-1DE42D2808F0}" destId="{0094DB4C-7E04-4B1D-9719-3A5A6FFFC2A0}" srcOrd="4" destOrd="0" presId="urn:microsoft.com/office/officeart/2005/8/layout/orgChart1"/>
    <dgm:cxn modelId="{A1C62DFC-5A4F-4846-9123-973FA7250779}" type="presParOf" srcId="{0094DB4C-7E04-4B1D-9719-3A5A6FFFC2A0}" destId="{E8226358-598E-4610-A6FA-DAD054A655EC}" srcOrd="0" destOrd="0" presId="urn:microsoft.com/office/officeart/2005/8/layout/orgChart1"/>
    <dgm:cxn modelId="{64201634-D3A4-4D2E-B551-FF30A9C8B5E9}" type="presParOf" srcId="{E8226358-598E-4610-A6FA-DAD054A655EC}" destId="{FA4132BC-1A38-4740-B65F-CB860C2A32F5}" srcOrd="0" destOrd="0" presId="urn:microsoft.com/office/officeart/2005/8/layout/orgChart1"/>
    <dgm:cxn modelId="{A88C4F16-6EDD-490B-BCEA-B5B14AA8C27A}" type="presParOf" srcId="{E8226358-598E-4610-A6FA-DAD054A655EC}" destId="{83F545D4-12F8-412C-96D3-45D43E8B2410}" srcOrd="1" destOrd="0" presId="urn:microsoft.com/office/officeart/2005/8/layout/orgChart1"/>
    <dgm:cxn modelId="{A42FAF9D-2F91-4C19-A4D4-B0F70A007115}" type="presParOf" srcId="{0094DB4C-7E04-4B1D-9719-3A5A6FFFC2A0}" destId="{238D1E20-FA05-497B-BE00-94DDAEBE42C7}" srcOrd="1" destOrd="0" presId="urn:microsoft.com/office/officeart/2005/8/layout/orgChart1"/>
    <dgm:cxn modelId="{0D7F8DB6-3DCA-4BFF-876C-78A5E084F908}" type="presParOf" srcId="{0094DB4C-7E04-4B1D-9719-3A5A6FFFC2A0}" destId="{8C05028B-B97A-49BA-A364-F631CB90FCCA}" srcOrd="2" destOrd="0" presId="urn:microsoft.com/office/officeart/2005/8/layout/orgChart1"/>
    <dgm:cxn modelId="{FF1A80DA-9551-40F4-9D57-E8A3F4732CBC}" type="presParOf" srcId="{434F7DC6-8CA3-4DCD-A581-1DE42D2808F0}" destId="{DB4205C2-32D6-4317-ADDE-B94682F027DD}" srcOrd="5" destOrd="0" presId="urn:microsoft.com/office/officeart/2005/8/layout/orgChart1"/>
    <dgm:cxn modelId="{9BB648A6-C535-4E37-8686-A95C35326750}" type="presParOf" srcId="{DB4205C2-32D6-4317-ADDE-B94682F027DD}" destId="{C2561651-7D09-4051-8F22-6A865E63F3CF}" srcOrd="0" destOrd="0" presId="urn:microsoft.com/office/officeart/2005/8/layout/orgChart1"/>
    <dgm:cxn modelId="{96A944DE-BF2F-46C2-A797-37F3A7BA8309}" type="presParOf" srcId="{C2561651-7D09-4051-8F22-6A865E63F3CF}" destId="{7EAB4110-F20B-4D44-A1BD-E167F11DD0E5}" srcOrd="0" destOrd="0" presId="urn:microsoft.com/office/officeart/2005/8/layout/orgChart1"/>
    <dgm:cxn modelId="{62972DD1-E2B7-4885-933E-1E6EAC5708CB}" type="presParOf" srcId="{C2561651-7D09-4051-8F22-6A865E63F3CF}" destId="{4845F65C-4588-4A28-88C3-BD80F037BCAE}" srcOrd="1" destOrd="0" presId="urn:microsoft.com/office/officeart/2005/8/layout/orgChart1"/>
    <dgm:cxn modelId="{C33680E0-F9C8-401D-8BDB-0C376BEF128A}" type="presParOf" srcId="{DB4205C2-32D6-4317-ADDE-B94682F027DD}" destId="{6949FE7B-44DC-4698-87F1-EB4262FC21C0}" srcOrd="1" destOrd="0" presId="urn:microsoft.com/office/officeart/2005/8/layout/orgChart1"/>
    <dgm:cxn modelId="{D5E15CA2-9E65-4F70-866C-CBBBC2F83ADD}" type="presParOf" srcId="{DB4205C2-32D6-4317-ADDE-B94682F027DD}" destId="{B883857F-24B1-4F0B-BA4D-4A05DBE5EA8F}" srcOrd="2" destOrd="0" presId="urn:microsoft.com/office/officeart/2005/8/layout/orgChart1"/>
    <dgm:cxn modelId="{E45498A9-9E44-4F38-AAAE-2E2432B42844}" type="presParOf" srcId="{434F7DC6-8CA3-4DCD-A581-1DE42D2808F0}" destId="{7610B2E3-0165-4ADB-A8B0-19B7FE9DFEC8}" srcOrd="6" destOrd="0" presId="urn:microsoft.com/office/officeart/2005/8/layout/orgChart1"/>
    <dgm:cxn modelId="{0C3CF9A5-88CB-4799-A4DE-A8C98805A48E}" type="presParOf" srcId="{7610B2E3-0165-4ADB-A8B0-19B7FE9DFEC8}" destId="{CBC4BEC0-E55E-4E8F-8409-9C5CDFD222EA}" srcOrd="0" destOrd="0" presId="urn:microsoft.com/office/officeart/2005/8/layout/orgChart1"/>
    <dgm:cxn modelId="{5A4DFDB8-8DD0-4101-9D7E-DADA00D50EAF}" type="presParOf" srcId="{CBC4BEC0-E55E-4E8F-8409-9C5CDFD222EA}" destId="{5499C06D-B881-49D0-9E67-CAD109A3A515}" srcOrd="0" destOrd="0" presId="urn:microsoft.com/office/officeart/2005/8/layout/orgChart1"/>
    <dgm:cxn modelId="{6CA4D62D-BAA5-4F09-9928-0E8B12EA27E8}" type="presParOf" srcId="{CBC4BEC0-E55E-4E8F-8409-9C5CDFD222EA}" destId="{39993E60-C87A-4B97-9EE1-AF3DCE45AAF3}" srcOrd="1" destOrd="0" presId="urn:microsoft.com/office/officeart/2005/8/layout/orgChart1"/>
    <dgm:cxn modelId="{3A0E7CCD-3484-49EC-B399-95A89E60F214}" type="presParOf" srcId="{7610B2E3-0165-4ADB-A8B0-19B7FE9DFEC8}" destId="{A0D5BA40-C4C8-49DF-AA82-6B8FE44428EE}" srcOrd="1" destOrd="0" presId="urn:microsoft.com/office/officeart/2005/8/layout/orgChart1"/>
    <dgm:cxn modelId="{DB067D36-51BF-4955-8357-A0539F502C63}" type="presParOf" srcId="{7610B2E3-0165-4ADB-A8B0-19B7FE9DFEC8}" destId="{D6F252D1-43BF-4A98-8F58-1456ECEFE6DB}" srcOrd="2" destOrd="0" presId="urn:microsoft.com/office/officeart/2005/8/layout/orgChart1"/>
    <dgm:cxn modelId="{2775A5D9-66C1-4583-9398-4D3AE061C2B5}" type="presParOf" srcId="{434F7DC6-8CA3-4DCD-A581-1DE42D2808F0}" destId="{ED647978-B833-4472-ACE4-BB4D31F8AEC3}" srcOrd="7" destOrd="0" presId="urn:microsoft.com/office/officeart/2005/8/layout/orgChart1"/>
    <dgm:cxn modelId="{8E4CCEE2-53FF-481B-B03C-C4C446F570CE}" type="presParOf" srcId="{ED647978-B833-4472-ACE4-BB4D31F8AEC3}" destId="{FD3F337E-DA92-489B-930A-1A8E693404BE}" srcOrd="0" destOrd="0" presId="urn:microsoft.com/office/officeart/2005/8/layout/orgChart1"/>
    <dgm:cxn modelId="{51724777-3D41-46A0-A06C-971361F68D7C}" type="presParOf" srcId="{FD3F337E-DA92-489B-930A-1A8E693404BE}" destId="{6850FECF-8D58-4B1F-8D6D-30C1DAF4C21B}" srcOrd="0" destOrd="0" presId="urn:microsoft.com/office/officeart/2005/8/layout/orgChart1"/>
    <dgm:cxn modelId="{86E6025B-AA92-45ED-879D-145796D77C8C}" type="presParOf" srcId="{FD3F337E-DA92-489B-930A-1A8E693404BE}" destId="{232130B5-F00C-4E3B-94EB-6B743DFD1DDA}" srcOrd="1" destOrd="0" presId="urn:microsoft.com/office/officeart/2005/8/layout/orgChart1"/>
    <dgm:cxn modelId="{C9C924F4-6F20-4E8A-BC0F-090AEE469FF1}" type="presParOf" srcId="{ED647978-B833-4472-ACE4-BB4D31F8AEC3}" destId="{1635E39F-14B8-470F-A548-76D7C1C7E269}" srcOrd="1" destOrd="0" presId="urn:microsoft.com/office/officeart/2005/8/layout/orgChart1"/>
    <dgm:cxn modelId="{9FD6D343-C5C4-4308-9DA7-FE2F6BF8E9C2}" type="presParOf" srcId="{ED647978-B833-4472-ACE4-BB4D31F8AEC3}" destId="{492E6433-7A66-46C8-B651-2D92887F00DE}" srcOrd="2" destOrd="0" presId="urn:microsoft.com/office/officeart/2005/8/layout/orgChart1"/>
    <dgm:cxn modelId="{DCE0FE35-E6C1-4793-81F3-CD9CF1703967}" type="presParOf" srcId="{434F7DC6-8CA3-4DCD-A581-1DE42D2808F0}" destId="{FFF66403-734A-44C3-8B88-D8760C8570B7}" srcOrd="8" destOrd="0" presId="urn:microsoft.com/office/officeart/2005/8/layout/orgChart1"/>
    <dgm:cxn modelId="{F381A1D3-5A8E-4B16-9B9F-F920F3E78223}" type="presParOf" srcId="{FFF66403-734A-44C3-8B88-D8760C8570B7}" destId="{428EF764-9979-40AF-BEE9-C26BA43F2A1C}" srcOrd="0" destOrd="0" presId="urn:microsoft.com/office/officeart/2005/8/layout/orgChart1"/>
    <dgm:cxn modelId="{E9908167-C72E-4CDC-BE6A-105FDE8223EB}" type="presParOf" srcId="{428EF764-9979-40AF-BEE9-C26BA43F2A1C}" destId="{D4F29610-8CAF-4791-8DB3-E8D5D4E93B29}" srcOrd="0" destOrd="0" presId="urn:microsoft.com/office/officeart/2005/8/layout/orgChart1"/>
    <dgm:cxn modelId="{E8EB1821-361B-460B-BD2B-88B378CD9945}" type="presParOf" srcId="{428EF764-9979-40AF-BEE9-C26BA43F2A1C}" destId="{A3CC6969-1273-4456-9E51-2E2ACC487C3A}" srcOrd="1" destOrd="0" presId="urn:microsoft.com/office/officeart/2005/8/layout/orgChart1"/>
    <dgm:cxn modelId="{00C35F4E-E0FB-4DDB-8DC2-86657446C009}" type="presParOf" srcId="{FFF66403-734A-44C3-8B88-D8760C8570B7}" destId="{E04AF239-DF94-4A95-B96C-B7D3F84AE768}" srcOrd="1" destOrd="0" presId="urn:microsoft.com/office/officeart/2005/8/layout/orgChart1"/>
    <dgm:cxn modelId="{741C505A-D82A-4E3E-A070-0E1083F7ACE5}" type="presParOf" srcId="{FFF66403-734A-44C3-8B88-D8760C8570B7}" destId="{1104CCB3-AD02-4987-8C1C-FA2431D2344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CE2F1-3731-4041-A56A-A2EED311025A}">
      <dsp:nvSpPr>
        <dsp:cNvPr id="0" name=""/>
        <dsp:cNvSpPr/>
      </dsp:nvSpPr>
      <dsp:spPr>
        <a:xfrm>
          <a:off x="7416031" y="4286249"/>
          <a:ext cx="244450" cy="749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9647"/>
              </a:lnTo>
              <a:lnTo>
                <a:pt x="244450" y="749647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07039-C06C-4C0E-ADC4-242D78ED9E39}">
      <dsp:nvSpPr>
        <dsp:cNvPr id="0" name=""/>
        <dsp:cNvSpPr/>
      </dsp:nvSpPr>
      <dsp:spPr>
        <a:xfrm>
          <a:off x="8022178" y="3129185"/>
          <a:ext cx="91440" cy="3422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2230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C69DB-79C0-4437-B19F-884E5C9F44A0}">
      <dsp:nvSpPr>
        <dsp:cNvPr id="0" name=""/>
        <dsp:cNvSpPr/>
      </dsp:nvSpPr>
      <dsp:spPr>
        <a:xfrm>
          <a:off x="8022178" y="1972121"/>
          <a:ext cx="91440" cy="3422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2230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2084D-160C-42E8-A73B-A06A695B35DC}">
      <dsp:nvSpPr>
        <dsp:cNvPr id="0" name=""/>
        <dsp:cNvSpPr/>
      </dsp:nvSpPr>
      <dsp:spPr>
        <a:xfrm>
          <a:off x="5892291" y="815056"/>
          <a:ext cx="2175606" cy="34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15"/>
              </a:lnTo>
              <a:lnTo>
                <a:pt x="2175606" y="171115"/>
              </a:lnTo>
              <a:lnTo>
                <a:pt x="2175606" y="34223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A6C41-910F-40EE-915A-84539E1EEE9E}">
      <dsp:nvSpPr>
        <dsp:cNvPr id="0" name=""/>
        <dsp:cNvSpPr/>
      </dsp:nvSpPr>
      <dsp:spPr>
        <a:xfrm>
          <a:off x="5036715" y="3129185"/>
          <a:ext cx="244450" cy="749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9647"/>
              </a:lnTo>
              <a:lnTo>
                <a:pt x="244450" y="749647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6D0CA-1A25-4211-B855-1A95E8429510}">
      <dsp:nvSpPr>
        <dsp:cNvPr id="0" name=""/>
        <dsp:cNvSpPr/>
      </dsp:nvSpPr>
      <dsp:spPr>
        <a:xfrm>
          <a:off x="5642863" y="1972121"/>
          <a:ext cx="91440" cy="3422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2230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F2417-1E7C-4414-86D1-F456B4E84678}">
      <dsp:nvSpPr>
        <dsp:cNvPr id="0" name=""/>
        <dsp:cNvSpPr/>
      </dsp:nvSpPr>
      <dsp:spPr>
        <a:xfrm>
          <a:off x="5688583" y="815056"/>
          <a:ext cx="203708" cy="342230"/>
        </a:xfrm>
        <a:custGeom>
          <a:avLst/>
          <a:gdLst/>
          <a:ahLst/>
          <a:cxnLst/>
          <a:rect l="0" t="0" r="0" b="0"/>
          <a:pathLst>
            <a:path>
              <a:moveTo>
                <a:pt x="203708" y="0"/>
              </a:moveTo>
              <a:lnTo>
                <a:pt x="203708" y="171115"/>
              </a:lnTo>
              <a:lnTo>
                <a:pt x="0" y="171115"/>
              </a:lnTo>
              <a:lnTo>
                <a:pt x="0" y="34223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F0545-48C7-4FF9-A251-03B5B4898B80}">
      <dsp:nvSpPr>
        <dsp:cNvPr id="0" name=""/>
        <dsp:cNvSpPr/>
      </dsp:nvSpPr>
      <dsp:spPr>
        <a:xfrm>
          <a:off x="3064817" y="3129185"/>
          <a:ext cx="244450" cy="749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9647"/>
              </a:lnTo>
              <a:lnTo>
                <a:pt x="244450" y="749647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643DD-9474-4D06-B075-2F285F803F42}">
      <dsp:nvSpPr>
        <dsp:cNvPr id="0" name=""/>
        <dsp:cNvSpPr/>
      </dsp:nvSpPr>
      <dsp:spPr>
        <a:xfrm>
          <a:off x="3670964" y="1972121"/>
          <a:ext cx="91440" cy="3422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2230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19911-6261-4C03-ACCD-FA3AFBA02337}">
      <dsp:nvSpPr>
        <dsp:cNvPr id="0" name=""/>
        <dsp:cNvSpPr/>
      </dsp:nvSpPr>
      <dsp:spPr>
        <a:xfrm>
          <a:off x="3716684" y="815056"/>
          <a:ext cx="2175606" cy="342230"/>
        </a:xfrm>
        <a:custGeom>
          <a:avLst/>
          <a:gdLst/>
          <a:ahLst/>
          <a:cxnLst/>
          <a:rect l="0" t="0" r="0" b="0"/>
          <a:pathLst>
            <a:path>
              <a:moveTo>
                <a:pt x="2175606" y="0"/>
              </a:moveTo>
              <a:lnTo>
                <a:pt x="2175606" y="171115"/>
              </a:lnTo>
              <a:lnTo>
                <a:pt x="0" y="171115"/>
              </a:lnTo>
              <a:lnTo>
                <a:pt x="0" y="34223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DB9CFE-6148-4F7D-89AE-230F97A42702}">
      <dsp:nvSpPr>
        <dsp:cNvPr id="0" name=""/>
        <dsp:cNvSpPr/>
      </dsp:nvSpPr>
      <dsp:spPr>
        <a:xfrm>
          <a:off x="4125307" y="222"/>
          <a:ext cx="3533967" cy="814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/>
            <a:t>Kureyş</a:t>
          </a:r>
          <a:r>
            <a:rPr lang="tr-TR" sz="1600" kern="1200" dirty="0" smtClean="0"/>
            <a:t> Kabilesi-</a:t>
          </a:r>
          <a:r>
            <a:rPr lang="tr-TR" sz="1600" kern="1200" dirty="0" err="1" smtClean="0"/>
            <a:t>Kusay</a:t>
          </a:r>
          <a:endParaRPr lang="tr-TR" sz="1600" kern="1200" dirty="0"/>
        </a:p>
      </dsp:txBody>
      <dsp:txXfrm>
        <a:off x="4125307" y="222"/>
        <a:ext cx="3533967" cy="814833"/>
      </dsp:txXfrm>
    </dsp:sp>
    <dsp:sp modelId="{B6D1CE35-7643-4967-8F80-4BC94D3A6143}">
      <dsp:nvSpPr>
        <dsp:cNvPr id="0" name=""/>
        <dsp:cNvSpPr/>
      </dsp:nvSpPr>
      <dsp:spPr>
        <a:xfrm>
          <a:off x="2901850" y="1157287"/>
          <a:ext cx="1629667" cy="814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/>
            <a:t>Zühreoğulları</a:t>
          </a:r>
          <a:r>
            <a:rPr lang="tr-TR" sz="1600" kern="1200" dirty="0" smtClean="0"/>
            <a:t> </a:t>
          </a:r>
          <a:endParaRPr lang="tr-TR" sz="1600" kern="1200" dirty="0"/>
        </a:p>
      </dsp:txBody>
      <dsp:txXfrm>
        <a:off x="2901850" y="1157287"/>
        <a:ext cx="1629667" cy="814833"/>
      </dsp:txXfrm>
    </dsp:sp>
    <dsp:sp modelId="{0515EE2F-999C-4810-B76E-5C792E875777}">
      <dsp:nvSpPr>
        <dsp:cNvPr id="0" name=""/>
        <dsp:cNvSpPr/>
      </dsp:nvSpPr>
      <dsp:spPr>
        <a:xfrm>
          <a:off x="2901850" y="2314351"/>
          <a:ext cx="1629667" cy="814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/>
            <a:t>Vehb</a:t>
          </a:r>
          <a:r>
            <a:rPr lang="tr-TR" sz="1600" kern="1200" dirty="0" smtClean="0"/>
            <a:t> </a:t>
          </a:r>
          <a:endParaRPr lang="tr-TR" sz="1600" kern="1200" dirty="0"/>
        </a:p>
      </dsp:txBody>
      <dsp:txXfrm>
        <a:off x="2901850" y="2314351"/>
        <a:ext cx="1629667" cy="814833"/>
      </dsp:txXfrm>
    </dsp:sp>
    <dsp:sp modelId="{6C3DCD51-141D-41E8-8E14-FB6035DDEE3E}">
      <dsp:nvSpPr>
        <dsp:cNvPr id="0" name=""/>
        <dsp:cNvSpPr/>
      </dsp:nvSpPr>
      <dsp:spPr>
        <a:xfrm>
          <a:off x="3309267" y="3471415"/>
          <a:ext cx="1629667" cy="814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Amine</a:t>
          </a:r>
          <a:endParaRPr lang="tr-TR" sz="1600" kern="1200" dirty="0"/>
        </a:p>
      </dsp:txBody>
      <dsp:txXfrm>
        <a:off x="3309267" y="3471415"/>
        <a:ext cx="1629667" cy="814833"/>
      </dsp:txXfrm>
    </dsp:sp>
    <dsp:sp modelId="{8DFA1196-B840-4578-B743-E4BC461B90DC}">
      <dsp:nvSpPr>
        <dsp:cNvPr id="0" name=""/>
        <dsp:cNvSpPr/>
      </dsp:nvSpPr>
      <dsp:spPr>
        <a:xfrm>
          <a:off x="4873749" y="1157287"/>
          <a:ext cx="1629667" cy="814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/>
            <a:t>Haşimoğulları</a:t>
          </a:r>
          <a:r>
            <a:rPr lang="tr-TR" sz="1600" kern="1200" dirty="0" smtClean="0"/>
            <a:t> </a:t>
          </a:r>
          <a:endParaRPr lang="tr-TR" sz="1600" kern="1200" dirty="0"/>
        </a:p>
      </dsp:txBody>
      <dsp:txXfrm>
        <a:off x="4873749" y="1157287"/>
        <a:ext cx="1629667" cy="814833"/>
      </dsp:txXfrm>
    </dsp:sp>
    <dsp:sp modelId="{0971508E-7095-4B23-AC67-6EA1742BEEDD}">
      <dsp:nvSpPr>
        <dsp:cNvPr id="0" name=""/>
        <dsp:cNvSpPr/>
      </dsp:nvSpPr>
      <dsp:spPr>
        <a:xfrm>
          <a:off x="4873749" y="2314351"/>
          <a:ext cx="1629667" cy="814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/>
            <a:t>Abdulmuttalib</a:t>
          </a:r>
          <a:r>
            <a:rPr lang="tr-TR" sz="1600" kern="1200" dirty="0" smtClean="0"/>
            <a:t> </a:t>
          </a:r>
          <a:endParaRPr lang="tr-TR" sz="1600" kern="1200" dirty="0"/>
        </a:p>
      </dsp:txBody>
      <dsp:txXfrm>
        <a:off x="4873749" y="2314351"/>
        <a:ext cx="1629667" cy="814833"/>
      </dsp:txXfrm>
    </dsp:sp>
    <dsp:sp modelId="{51CDD5A0-E8F5-4B3F-BB87-F5A11A709453}">
      <dsp:nvSpPr>
        <dsp:cNvPr id="0" name=""/>
        <dsp:cNvSpPr/>
      </dsp:nvSpPr>
      <dsp:spPr>
        <a:xfrm>
          <a:off x="5281166" y="3471415"/>
          <a:ext cx="1629667" cy="814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Abdullah </a:t>
          </a:r>
          <a:endParaRPr lang="tr-TR" sz="1600" kern="1200" dirty="0"/>
        </a:p>
      </dsp:txBody>
      <dsp:txXfrm>
        <a:off x="5281166" y="3471415"/>
        <a:ext cx="1629667" cy="814833"/>
      </dsp:txXfrm>
    </dsp:sp>
    <dsp:sp modelId="{94276F78-BBFC-4328-9BC9-0328456C022C}">
      <dsp:nvSpPr>
        <dsp:cNvPr id="0" name=""/>
        <dsp:cNvSpPr/>
      </dsp:nvSpPr>
      <dsp:spPr>
        <a:xfrm>
          <a:off x="7253064" y="1157287"/>
          <a:ext cx="1629667" cy="814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/>
            <a:t>Abdiluzza</a:t>
          </a:r>
          <a:r>
            <a:rPr lang="tr-TR" sz="1600" kern="1200" dirty="0" smtClean="0"/>
            <a:t> </a:t>
          </a:r>
          <a:endParaRPr lang="tr-TR" sz="1600" kern="1200" dirty="0"/>
        </a:p>
      </dsp:txBody>
      <dsp:txXfrm>
        <a:off x="7253064" y="1157287"/>
        <a:ext cx="1629667" cy="814833"/>
      </dsp:txXfrm>
    </dsp:sp>
    <dsp:sp modelId="{493EF67D-DC5F-4CAB-8CF7-0BE10B9AFA56}">
      <dsp:nvSpPr>
        <dsp:cNvPr id="0" name=""/>
        <dsp:cNvSpPr/>
      </dsp:nvSpPr>
      <dsp:spPr>
        <a:xfrm>
          <a:off x="7253064" y="2314351"/>
          <a:ext cx="1629667" cy="814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/>
            <a:t>Esed</a:t>
          </a:r>
          <a:r>
            <a:rPr lang="tr-TR" sz="1600" kern="1200" dirty="0" smtClean="0"/>
            <a:t> </a:t>
          </a:r>
          <a:endParaRPr lang="tr-TR" sz="1600" kern="1200" dirty="0"/>
        </a:p>
      </dsp:txBody>
      <dsp:txXfrm>
        <a:off x="7253064" y="2314351"/>
        <a:ext cx="1629667" cy="814833"/>
      </dsp:txXfrm>
    </dsp:sp>
    <dsp:sp modelId="{56D81AAD-E3B2-4E6D-A761-C03C721BB3A0}">
      <dsp:nvSpPr>
        <dsp:cNvPr id="0" name=""/>
        <dsp:cNvSpPr/>
      </dsp:nvSpPr>
      <dsp:spPr>
        <a:xfrm>
          <a:off x="7253064" y="3471415"/>
          <a:ext cx="1629667" cy="814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/>
            <a:t>Huveylid</a:t>
          </a:r>
          <a:r>
            <a:rPr lang="tr-TR" sz="1600" kern="1200" dirty="0" smtClean="0"/>
            <a:t> </a:t>
          </a:r>
          <a:endParaRPr lang="tr-TR" sz="1600" kern="1200" dirty="0"/>
        </a:p>
      </dsp:txBody>
      <dsp:txXfrm>
        <a:off x="7253064" y="3471415"/>
        <a:ext cx="1629667" cy="814833"/>
      </dsp:txXfrm>
    </dsp:sp>
    <dsp:sp modelId="{E610D761-E223-4774-BE53-D9A35816C947}">
      <dsp:nvSpPr>
        <dsp:cNvPr id="0" name=""/>
        <dsp:cNvSpPr/>
      </dsp:nvSpPr>
      <dsp:spPr>
        <a:xfrm>
          <a:off x="7660481" y="4628480"/>
          <a:ext cx="1629667" cy="814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Hatice </a:t>
          </a:r>
          <a:endParaRPr lang="tr-TR" sz="1600" kern="1200" dirty="0"/>
        </a:p>
      </dsp:txBody>
      <dsp:txXfrm>
        <a:off x="7660481" y="4628480"/>
        <a:ext cx="1629667" cy="814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D0CD8-69D1-44AE-9CAB-55EF47A0276A}">
      <dsp:nvSpPr>
        <dsp:cNvPr id="0" name=""/>
        <dsp:cNvSpPr/>
      </dsp:nvSpPr>
      <dsp:spPr>
        <a:xfrm>
          <a:off x="8041573" y="1991469"/>
          <a:ext cx="2958386" cy="206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315"/>
              </a:lnTo>
              <a:lnTo>
                <a:pt x="2958386" y="104315"/>
              </a:lnTo>
              <a:lnTo>
                <a:pt x="2958386" y="20667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C08A4-09D1-43D6-844F-86F80672A5A9}">
      <dsp:nvSpPr>
        <dsp:cNvPr id="0" name=""/>
        <dsp:cNvSpPr/>
      </dsp:nvSpPr>
      <dsp:spPr>
        <a:xfrm>
          <a:off x="8041573" y="1991469"/>
          <a:ext cx="1778849" cy="206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315"/>
              </a:lnTo>
              <a:lnTo>
                <a:pt x="1778849" y="104315"/>
              </a:lnTo>
              <a:lnTo>
                <a:pt x="1778849" y="20667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E52A-80DE-4BB2-865A-30020A135276}">
      <dsp:nvSpPr>
        <dsp:cNvPr id="0" name=""/>
        <dsp:cNvSpPr/>
      </dsp:nvSpPr>
      <dsp:spPr>
        <a:xfrm>
          <a:off x="8041573" y="1991469"/>
          <a:ext cx="599312" cy="206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315"/>
              </a:lnTo>
              <a:lnTo>
                <a:pt x="599312" y="104315"/>
              </a:lnTo>
              <a:lnTo>
                <a:pt x="599312" y="20667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E2C70-F9FF-4F8B-B700-D1C0DD79DEF2}">
      <dsp:nvSpPr>
        <dsp:cNvPr id="0" name=""/>
        <dsp:cNvSpPr/>
      </dsp:nvSpPr>
      <dsp:spPr>
        <a:xfrm>
          <a:off x="7461348" y="1991469"/>
          <a:ext cx="580225" cy="206672"/>
        </a:xfrm>
        <a:custGeom>
          <a:avLst/>
          <a:gdLst/>
          <a:ahLst/>
          <a:cxnLst/>
          <a:rect l="0" t="0" r="0" b="0"/>
          <a:pathLst>
            <a:path>
              <a:moveTo>
                <a:pt x="580225" y="0"/>
              </a:moveTo>
              <a:lnTo>
                <a:pt x="580225" y="104315"/>
              </a:lnTo>
              <a:lnTo>
                <a:pt x="0" y="104315"/>
              </a:lnTo>
              <a:lnTo>
                <a:pt x="0" y="20667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53F2F-E7D6-40D8-A9B2-8DC1A825298B}">
      <dsp:nvSpPr>
        <dsp:cNvPr id="0" name=""/>
        <dsp:cNvSpPr/>
      </dsp:nvSpPr>
      <dsp:spPr>
        <a:xfrm>
          <a:off x="6281811" y="1991469"/>
          <a:ext cx="1759762" cy="206672"/>
        </a:xfrm>
        <a:custGeom>
          <a:avLst/>
          <a:gdLst/>
          <a:ahLst/>
          <a:cxnLst/>
          <a:rect l="0" t="0" r="0" b="0"/>
          <a:pathLst>
            <a:path>
              <a:moveTo>
                <a:pt x="1759762" y="0"/>
              </a:moveTo>
              <a:lnTo>
                <a:pt x="1759762" y="104315"/>
              </a:lnTo>
              <a:lnTo>
                <a:pt x="0" y="104315"/>
              </a:lnTo>
              <a:lnTo>
                <a:pt x="0" y="20667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76277-DBD3-4467-A858-8E568CA24C28}">
      <dsp:nvSpPr>
        <dsp:cNvPr id="0" name=""/>
        <dsp:cNvSpPr/>
      </dsp:nvSpPr>
      <dsp:spPr>
        <a:xfrm>
          <a:off x="5102273" y="1991469"/>
          <a:ext cx="2939299" cy="206672"/>
        </a:xfrm>
        <a:custGeom>
          <a:avLst/>
          <a:gdLst/>
          <a:ahLst/>
          <a:cxnLst/>
          <a:rect l="0" t="0" r="0" b="0"/>
          <a:pathLst>
            <a:path>
              <a:moveTo>
                <a:pt x="2939299" y="0"/>
              </a:moveTo>
              <a:lnTo>
                <a:pt x="2939299" y="104315"/>
              </a:lnTo>
              <a:lnTo>
                <a:pt x="0" y="104315"/>
              </a:lnTo>
              <a:lnTo>
                <a:pt x="0" y="20667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17737-95DC-409F-A7CA-4B37B36FCC46}">
      <dsp:nvSpPr>
        <dsp:cNvPr id="0" name=""/>
        <dsp:cNvSpPr/>
      </dsp:nvSpPr>
      <dsp:spPr>
        <a:xfrm>
          <a:off x="6384167" y="1506016"/>
          <a:ext cx="974824" cy="48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Muhammed (</a:t>
          </a:r>
          <a:r>
            <a:rPr lang="tr-TR" sz="1200" kern="1200" dirty="0" err="1" smtClean="0"/>
            <a:t>s.a.v</a:t>
          </a:r>
          <a:r>
            <a:rPr lang="tr-TR" sz="1200" kern="1200" dirty="0" smtClean="0"/>
            <a:t>) </a:t>
          </a:r>
          <a:endParaRPr lang="tr-TR" sz="1200" kern="1200" dirty="0"/>
        </a:p>
      </dsp:txBody>
      <dsp:txXfrm>
        <a:off x="6384167" y="1506016"/>
        <a:ext cx="974824" cy="487412"/>
      </dsp:txXfrm>
    </dsp:sp>
    <dsp:sp modelId="{5FBC65D0-8D3D-48D1-8652-5307BBEAC164}">
      <dsp:nvSpPr>
        <dsp:cNvPr id="0" name=""/>
        <dsp:cNvSpPr/>
      </dsp:nvSpPr>
      <dsp:spPr>
        <a:xfrm>
          <a:off x="7554161" y="1504057"/>
          <a:ext cx="974824" cy="48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Hatice </a:t>
          </a:r>
          <a:endParaRPr lang="tr-TR" sz="1200" kern="1200" dirty="0"/>
        </a:p>
      </dsp:txBody>
      <dsp:txXfrm>
        <a:off x="7554161" y="1504057"/>
        <a:ext cx="974824" cy="487412"/>
      </dsp:txXfrm>
    </dsp:sp>
    <dsp:sp modelId="{A2F1F303-9353-4B9C-8EE9-C3C53B9F1301}">
      <dsp:nvSpPr>
        <dsp:cNvPr id="0" name=""/>
        <dsp:cNvSpPr/>
      </dsp:nvSpPr>
      <dsp:spPr>
        <a:xfrm>
          <a:off x="4614861" y="2198142"/>
          <a:ext cx="974824" cy="48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Kasım </a:t>
          </a:r>
          <a:endParaRPr lang="tr-TR" sz="1200" kern="1200" dirty="0"/>
        </a:p>
      </dsp:txBody>
      <dsp:txXfrm>
        <a:off x="4614861" y="2198142"/>
        <a:ext cx="974824" cy="487412"/>
      </dsp:txXfrm>
    </dsp:sp>
    <dsp:sp modelId="{C8A06217-5926-4F48-922B-000C72FC207B}">
      <dsp:nvSpPr>
        <dsp:cNvPr id="0" name=""/>
        <dsp:cNvSpPr/>
      </dsp:nvSpPr>
      <dsp:spPr>
        <a:xfrm>
          <a:off x="5794399" y="2198142"/>
          <a:ext cx="974824" cy="48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Abdullah </a:t>
          </a:r>
          <a:endParaRPr lang="tr-TR" sz="1200" kern="1200" dirty="0"/>
        </a:p>
      </dsp:txBody>
      <dsp:txXfrm>
        <a:off x="5794399" y="2198142"/>
        <a:ext cx="974824" cy="487412"/>
      </dsp:txXfrm>
    </dsp:sp>
    <dsp:sp modelId="{9BF137BB-B20B-40FF-ADBA-D6F3C78C2D86}">
      <dsp:nvSpPr>
        <dsp:cNvPr id="0" name=""/>
        <dsp:cNvSpPr/>
      </dsp:nvSpPr>
      <dsp:spPr>
        <a:xfrm>
          <a:off x="6973936" y="2198142"/>
          <a:ext cx="974824" cy="48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Zeynep </a:t>
          </a:r>
          <a:endParaRPr lang="tr-TR" sz="1200" kern="1200" dirty="0"/>
        </a:p>
      </dsp:txBody>
      <dsp:txXfrm>
        <a:off x="6973936" y="2198142"/>
        <a:ext cx="974824" cy="487412"/>
      </dsp:txXfrm>
    </dsp:sp>
    <dsp:sp modelId="{EEAF07B0-BAF4-4F9F-AD79-CB4046A41163}">
      <dsp:nvSpPr>
        <dsp:cNvPr id="0" name=""/>
        <dsp:cNvSpPr/>
      </dsp:nvSpPr>
      <dsp:spPr>
        <a:xfrm>
          <a:off x="8153473" y="2198142"/>
          <a:ext cx="974824" cy="48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Ü. Gülsüm </a:t>
          </a:r>
          <a:endParaRPr lang="tr-TR" sz="1200" kern="1200" dirty="0"/>
        </a:p>
      </dsp:txBody>
      <dsp:txXfrm>
        <a:off x="8153473" y="2198142"/>
        <a:ext cx="974824" cy="487412"/>
      </dsp:txXfrm>
    </dsp:sp>
    <dsp:sp modelId="{EB175666-C22D-4C53-91BF-8B9A9E3E75CF}">
      <dsp:nvSpPr>
        <dsp:cNvPr id="0" name=""/>
        <dsp:cNvSpPr/>
      </dsp:nvSpPr>
      <dsp:spPr>
        <a:xfrm>
          <a:off x="9333011" y="2198142"/>
          <a:ext cx="974824" cy="48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err="1" smtClean="0"/>
            <a:t>Rukiyye</a:t>
          </a:r>
          <a:r>
            <a:rPr lang="tr-TR" sz="1200" kern="1200" dirty="0" smtClean="0"/>
            <a:t> </a:t>
          </a:r>
          <a:endParaRPr lang="tr-TR" sz="1200" kern="1200" dirty="0"/>
        </a:p>
      </dsp:txBody>
      <dsp:txXfrm>
        <a:off x="9333011" y="2198142"/>
        <a:ext cx="974824" cy="487412"/>
      </dsp:txXfrm>
    </dsp:sp>
    <dsp:sp modelId="{05030C28-4EE0-4CA0-A236-F223863CADB1}">
      <dsp:nvSpPr>
        <dsp:cNvPr id="0" name=""/>
        <dsp:cNvSpPr/>
      </dsp:nvSpPr>
      <dsp:spPr>
        <a:xfrm>
          <a:off x="10512548" y="2198142"/>
          <a:ext cx="974824" cy="48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Fatıma </a:t>
          </a:r>
          <a:endParaRPr lang="tr-TR" sz="1200" kern="1200" dirty="0"/>
        </a:p>
      </dsp:txBody>
      <dsp:txXfrm>
        <a:off x="10512548" y="2198142"/>
        <a:ext cx="974824" cy="487412"/>
      </dsp:txXfrm>
    </dsp:sp>
    <dsp:sp modelId="{17C57666-B3CC-4824-AD64-01CC0B929A75}">
      <dsp:nvSpPr>
        <dsp:cNvPr id="0" name=""/>
        <dsp:cNvSpPr/>
      </dsp:nvSpPr>
      <dsp:spPr>
        <a:xfrm>
          <a:off x="9007731" y="1502117"/>
          <a:ext cx="974824" cy="48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err="1" smtClean="0"/>
            <a:t>Mariye</a:t>
          </a:r>
          <a:r>
            <a:rPr lang="tr-TR" sz="1200" kern="1200" dirty="0" smtClean="0"/>
            <a:t> </a:t>
          </a:r>
          <a:endParaRPr lang="tr-TR" sz="1200" kern="1200" dirty="0"/>
        </a:p>
      </dsp:txBody>
      <dsp:txXfrm>
        <a:off x="9007731" y="1502117"/>
        <a:ext cx="974824" cy="487412"/>
      </dsp:txXfrm>
    </dsp:sp>
    <dsp:sp modelId="{E4E1D15C-BCEE-45FF-ABDE-3ACE7EF07A09}">
      <dsp:nvSpPr>
        <dsp:cNvPr id="0" name=""/>
        <dsp:cNvSpPr/>
      </dsp:nvSpPr>
      <dsp:spPr>
        <a:xfrm>
          <a:off x="10752091" y="1487831"/>
          <a:ext cx="974824" cy="48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İbrahim  </a:t>
          </a:r>
          <a:endParaRPr lang="tr-TR" sz="1200" kern="1200" dirty="0"/>
        </a:p>
      </dsp:txBody>
      <dsp:txXfrm>
        <a:off x="10752091" y="1487831"/>
        <a:ext cx="974824" cy="487412"/>
      </dsp:txXfrm>
    </dsp:sp>
    <dsp:sp modelId="{FA4132BC-1A38-4740-B65F-CB860C2A32F5}">
      <dsp:nvSpPr>
        <dsp:cNvPr id="0" name=""/>
        <dsp:cNvSpPr/>
      </dsp:nvSpPr>
      <dsp:spPr>
        <a:xfrm>
          <a:off x="5863962" y="3816988"/>
          <a:ext cx="974824" cy="48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Hasan </a:t>
          </a:r>
          <a:endParaRPr lang="tr-TR" sz="1200" kern="1200" dirty="0"/>
        </a:p>
      </dsp:txBody>
      <dsp:txXfrm>
        <a:off x="5863962" y="3816988"/>
        <a:ext cx="974824" cy="487412"/>
      </dsp:txXfrm>
    </dsp:sp>
    <dsp:sp modelId="{7EAB4110-F20B-4D44-A1BD-E167F11DD0E5}">
      <dsp:nvSpPr>
        <dsp:cNvPr id="0" name=""/>
        <dsp:cNvSpPr/>
      </dsp:nvSpPr>
      <dsp:spPr>
        <a:xfrm>
          <a:off x="7108267" y="3840433"/>
          <a:ext cx="974824" cy="48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Hüseyin </a:t>
          </a:r>
          <a:endParaRPr lang="tr-TR" sz="1200" kern="1200" dirty="0"/>
        </a:p>
      </dsp:txBody>
      <dsp:txXfrm>
        <a:off x="7108267" y="3840433"/>
        <a:ext cx="974824" cy="487412"/>
      </dsp:txXfrm>
    </dsp:sp>
    <dsp:sp modelId="{5499C06D-B881-49D0-9E67-CAD109A3A515}">
      <dsp:nvSpPr>
        <dsp:cNvPr id="0" name=""/>
        <dsp:cNvSpPr/>
      </dsp:nvSpPr>
      <dsp:spPr>
        <a:xfrm>
          <a:off x="8308860" y="3842807"/>
          <a:ext cx="974824" cy="48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Muhsin </a:t>
          </a:r>
          <a:endParaRPr lang="tr-TR" sz="1200" kern="1200" dirty="0"/>
        </a:p>
      </dsp:txBody>
      <dsp:txXfrm>
        <a:off x="8308860" y="3842807"/>
        <a:ext cx="974824" cy="487412"/>
      </dsp:txXfrm>
    </dsp:sp>
    <dsp:sp modelId="{6850FECF-8D58-4B1F-8D6D-30C1DAF4C21B}">
      <dsp:nvSpPr>
        <dsp:cNvPr id="0" name=""/>
        <dsp:cNvSpPr/>
      </dsp:nvSpPr>
      <dsp:spPr>
        <a:xfrm>
          <a:off x="9455478" y="3816988"/>
          <a:ext cx="974824" cy="48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Ü. Gülsüm</a:t>
          </a:r>
          <a:endParaRPr lang="tr-TR" sz="1200" kern="1200" dirty="0"/>
        </a:p>
      </dsp:txBody>
      <dsp:txXfrm>
        <a:off x="9455478" y="3816988"/>
        <a:ext cx="974824" cy="487412"/>
      </dsp:txXfrm>
    </dsp:sp>
    <dsp:sp modelId="{D4F29610-8CAF-4791-8DB3-E8D5D4E93B29}">
      <dsp:nvSpPr>
        <dsp:cNvPr id="0" name=""/>
        <dsp:cNvSpPr/>
      </dsp:nvSpPr>
      <dsp:spPr>
        <a:xfrm>
          <a:off x="10611687" y="3799417"/>
          <a:ext cx="974824" cy="48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Kasım</a:t>
          </a:r>
          <a:endParaRPr lang="tr-TR" sz="1200" kern="1200" dirty="0"/>
        </a:p>
      </dsp:txBody>
      <dsp:txXfrm>
        <a:off x="10611687" y="3799417"/>
        <a:ext cx="974824" cy="487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30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35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34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329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03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9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037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08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05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894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77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96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ysuqEGJ78U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57" y="2281109"/>
            <a:ext cx="2707698" cy="230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863928526"/>
              </p:ext>
            </p:extLst>
          </p:nvPr>
        </p:nvGraphicFramePr>
        <p:xfrm>
          <a:off x="0" y="1414462"/>
          <a:ext cx="12192000" cy="5443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Yuvarlatılmış Dikdörtgen 2"/>
          <p:cNvSpPr/>
          <p:nvPr/>
        </p:nvSpPr>
        <p:spPr>
          <a:xfrm>
            <a:off x="300038" y="214313"/>
            <a:ext cx="11572875" cy="65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Peygamber Efendimizin ve Hz. Hatice’nin Nesli</a:t>
            </a:r>
            <a:endParaRPr lang="tr-TR" sz="3200" dirty="0"/>
          </a:p>
        </p:txBody>
      </p:sp>
      <p:sp>
        <p:nvSpPr>
          <p:cNvPr id="6" name="Sağ Ok 5"/>
          <p:cNvSpPr/>
          <p:nvPr/>
        </p:nvSpPr>
        <p:spPr>
          <a:xfrm>
            <a:off x="4989055" y="5314950"/>
            <a:ext cx="300037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karı Bükülü Ok 10"/>
          <p:cNvSpPr/>
          <p:nvPr/>
        </p:nvSpPr>
        <p:spPr>
          <a:xfrm rot="5400000">
            <a:off x="3186114" y="5900740"/>
            <a:ext cx="614359" cy="27146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Bükülü Ok 11"/>
          <p:cNvSpPr/>
          <p:nvPr/>
        </p:nvSpPr>
        <p:spPr>
          <a:xfrm rot="10800000">
            <a:off x="6649125" y="5729291"/>
            <a:ext cx="225650" cy="61435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Sağ Ok 12"/>
          <p:cNvSpPr/>
          <p:nvPr/>
        </p:nvSpPr>
        <p:spPr>
          <a:xfrm>
            <a:off x="6802094" y="6343650"/>
            <a:ext cx="585787" cy="157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varlatılmış Dikdörtgen 13"/>
          <p:cNvSpPr/>
          <p:nvPr/>
        </p:nvSpPr>
        <p:spPr>
          <a:xfrm>
            <a:off x="3681438" y="5922168"/>
            <a:ext cx="2915272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Hz. Muhammed (</a:t>
            </a:r>
            <a:r>
              <a:rPr lang="tr-TR" sz="2000" dirty="0" err="1" smtClean="0"/>
              <a:t>s.a.v</a:t>
            </a:r>
            <a:r>
              <a:rPr lang="tr-TR" sz="2000" dirty="0" smtClean="0"/>
              <a:t>)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81776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DB9CFE-6148-4F7D-89AE-230F97A42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8DDB9CFE-6148-4F7D-89AE-230F97A42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8DDB9CFE-6148-4F7D-89AE-230F97A42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8DDB9CFE-6148-4F7D-89AE-230F97A42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19911-6261-4C03-ACCD-FA3AFBA02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CB419911-6261-4C03-ACCD-FA3AFBA02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CB419911-6261-4C03-ACCD-FA3AFBA02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CB419911-6261-4C03-ACCD-FA3AFBA02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D1CE35-7643-4967-8F80-4BC94D3A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B6D1CE35-7643-4967-8F80-4BC94D3A6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B6D1CE35-7643-4967-8F80-4BC94D3A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B6D1CE35-7643-4967-8F80-4BC94D3A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0643DD-9474-4D06-B075-2F285F803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610643DD-9474-4D06-B075-2F285F803F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610643DD-9474-4D06-B075-2F285F803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610643DD-9474-4D06-B075-2F285F803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15EE2F-999C-4810-B76E-5C792E87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0515EE2F-999C-4810-B76E-5C792E875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0515EE2F-999C-4810-B76E-5C792E87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0515EE2F-999C-4810-B76E-5C792E87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0F0545-48C7-4FF9-A251-03B5B4898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2D0F0545-48C7-4FF9-A251-03B5B4898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2D0F0545-48C7-4FF9-A251-03B5B4898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2D0F0545-48C7-4FF9-A251-03B5B4898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3DCD51-141D-41E8-8E14-FB6035DDE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6C3DCD51-141D-41E8-8E14-FB6035DDE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6C3DCD51-141D-41E8-8E14-FB6035DDE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6C3DCD51-141D-41E8-8E14-FB6035DDE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F2417-1E7C-4414-86D1-F456B4E84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B41F2417-1E7C-4414-86D1-F456B4E84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B41F2417-1E7C-4414-86D1-F456B4E84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B41F2417-1E7C-4414-86D1-F456B4E84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A1196-B840-4578-B743-E4BC461B9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8DFA1196-B840-4578-B743-E4BC461B90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8DFA1196-B840-4578-B743-E4BC461B9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8DFA1196-B840-4578-B743-E4BC461B9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C6D0CA-1A25-4211-B855-1A95E8429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graphicEl>
                                              <a:dgm id="{C2C6D0CA-1A25-4211-B855-1A95E8429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C2C6D0CA-1A25-4211-B855-1A95E8429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C2C6D0CA-1A25-4211-B855-1A95E8429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71508E-7095-4B23-AC67-6EA1742BE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0971508E-7095-4B23-AC67-6EA1742BEE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0971508E-7095-4B23-AC67-6EA1742BE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0971508E-7095-4B23-AC67-6EA1742BE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CA6C41-910F-40EE-915A-84539E1EE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graphicEl>
                                              <a:dgm id="{55CA6C41-910F-40EE-915A-84539E1EEE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graphicEl>
                                              <a:dgm id="{55CA6C41-910F-40EE-915A-84539E1EE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55CA6C41-910F-40EE-915A-84539E1EE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CDD5A0-E8F5-4B3F-BB87-F5A11A709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51CDD5A0-E8F5-4B3F-BB87-F5A11A709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51CDD5A0-E8F5-4B3F-BB87-F5A11A709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51CDD5A0-E8F5-4B3F-BB87-F5A11A709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22084D-160C-42E8-A73B-A06A695B3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">
                                            <p:graphicEl>
                                              <a:dgm id="{3122084D-160C-42E8-A73B-A06A695B3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graphicEl>
                                              <a:dgm id="{3122084D-160C-42E8-A73B-A06A695B3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3122084D-160C-42E8-A73B-A06A695B3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276F78-BBFC-4328-9BC9-0328456C0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94276F78-BBFC-4328-9BC9-0328456C0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94276F78-BBFC-4328-9BC9-0328456C0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graphicEl>
                                              <a:dgm id="{94276F78-BBFC-4328-9BC9-0328456C0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C69DB-79C0-4437-B19F-884E5C9F4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>
                                            <p:graphicEl>
                                              <a:dgm id="{F20C69DB-79C0-4437-B19F-884E5C9F4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graphicEl>
                                              <a:dgm id="{F20C69DB-79C0-4437-B19F-884E5C9F4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graphicEl>
                                              <a:dgm id="{F20C69DB-79C0-4437-B19F-884E5C9F4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3EF67D-DC5F-4CAB-8CF7-0BE10B9AF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">
                                            <p:graphicEl>
                                              <a:dgm id="{493EF67D-DC5F-4CAB-8CF7-0BE10B9AF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graphicEl>
                                              <a:dgm id="{493EF67D-DC5F-4CAB-8CF7-0BE10B9AF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>
                                            <p:graphicEl>
                                              <a:dgm id="{493EF67D-DC5F-4CAB-8CF7-0BE10B9AF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107039-C06C-4C0E-ADC4-242D78ED9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">
                                            <p:graphicEl>
                                              <a:dgm id="{84107039-C06C-4C0E-ADC4-242D78ED9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>
                                            <p:graphicEl>
                                              <a:dgm id="{84107039-C06C-4C0E-ADC4-242D78ED9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>
                                            <p:graphicEl>
                                              <a:dgm id="{84107039-C06C-4C0E-ADC4-242D78ED9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D81AAD-E3B2-4E6D-A761-C03C721BB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">
                                            <p:graphicEl>
                                              <a:dgm id="{56D81AAD-E3B2-4E6D-A761-C03C721BB3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graphicEl>
                                              <a:dgm id="{56D81AAD-E3B2-4E6D-A761-C03C721BB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>
                                            <p:graphicEl>
                                              <a:dgm id="{56D81AAD-E3B2-4E6D-A761-C03C721BB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BCE2F1-3731-4041-A56A-A2EED3110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">
                                            <p:graphicEl>
                                              <a:dgm id="{8DBCE2F1-3731-4041-A56A-A2EED3110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">
                                            <p:graphicEl>
                                              <a:dgm id="{8DBCE2F1-3731-4041-A56A-A2EED3110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">
                                            <p:graphicEl>
                                              <a:dgm id="{8DBCE2F1-3731-4041-A56A-A2EED3110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10D761-E223-4774-BE53-D9A35816C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">
                                            <p:graphicEl>
                                              <a:dgm id="{E610D761-E223-4774-BE53-D9A35816C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>
                                            <p:graphicEl>
                                              <a:dgm id="{E610D761-E223-4774-BE53-D9A35816C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">
                                            <p:graphicEl>
                                              <a:dgm id="{E610D761-E223-4774-BE53-D9A35816C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703314654"/>
              </p:ext>
            </p:extLst>
          </p:nvPr>
        </p:nvGraphicFramePr>
        <p:xfrm>
          <a:off x="0" y="719665"/>
          <a:ext cx="12192000" cy="589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ağ Ok 2"/>
          <p:cNvSpPr/>
          <p:nvPr/>
        </p:nvSpPr>
        <p:spPr>
          <a:xfrm flipV="1">
            <a:off x="10115550" y="2371727"/>
            <a:ext cx="48577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Eksi 3"/>
          <p:cNvSpPr/>
          <p:nvPr/>
        </p:nvSpPr>
        <p:spPr>
          <a:xfrm>
            <a:off x="7241384" y="2371727"/>
            <a:ext cx="402429" cy="25003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ğ Ok 4"/>
          <p:cNvSpPr/>
          <p:nvPr/>
        </p:nvSpPr>
        <p:spPr>
          <a:xfrm rot="5400000" flipV="1">
            <a:off x="10996613" y="3967165"/>
            <a:ext cx="48577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314325" y="200025"/>
            <a:ext cx="11530013" cy="728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Peygamber Efendimizin çocukları ve torunları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88331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717737-95DC-409F-A7CA-4B37B36FC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CA717737-95DC-409F-A7CA-4B37B36FCC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CA717737-95DC-409F-A7CA-4B37B36FC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CA717737-95DC-409F-A7CA-4B37B36FC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BC65D0-8D3D-48D1-8652-5307BBEAC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5FBC65D0-8D3D-48D1-8652-5307BBEAC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5FBC65D0-8D3D-48D1-8652-5307BBEAC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5FBC65D0-8D3D-48D1-8652-5307BBEAC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876277-DBD3-4467-A858-8E568CA24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1F876277-DBD3-4467-A858-8E568CA24C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1F876277-DBD3-4467-A858-8E568CA24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1F876277-DBD3-4467-A858-8E568CA24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1F303-9353-4B9C-8EE9-C3C53B9F1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A2F1F303-9353-4B9C-8EE9-C3C53B9F13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A2F1F303-9353-4B9C-8EE9-C3C53B9F1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A2F1F303-9353-4B9C-8EE9-C3C53B9F1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053F2F-E7D6-40D8-A9B2-8DC1A8252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1A053F2F-E7D6-40D8-A9B2-8DC1A8252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1A053F2F-E7D6-40D8-A9B2-8DC1A8252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1A053F2F-E7D6-40D8-A9B2-8DC1A8252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A06217-5926-4F48-922B-000C72FC2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graphicEl>
                                              <a:dgm id="{C8A06217-5926-4F48-922B-000C72FC2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C8A06217-5926-4F48-922B-000C72FC2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graphicEl>
                                              <a:dgm id="{C8A06217-5926-4F48-922B-000C72FC2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E2C70-F9FF-4F8B-B700-D1C0DD79D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graphicEl>
                                              <a:dgm id="{8D4E2C70-F9FF-4F8B-B700-D1C0DD79D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8D4E2C70-F9FF-4F8B-B700-D1C0DD79D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8D4E2C70-F9FF-4F8B-B700-D1C0DD79D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F137BB-B20B-40FF-ADBA-D6F3C78C2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dgm id="{9BF137BB-B20B-40FF-ADBA-D6F3C78C2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9BF137BB-B20B-40FF-ADBA-D6F3C78C2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9BF137BB-B20B-40FF-ADBA-D6F3C78C2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2CE52A-80DE-4BB2-865A-30020A135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4D2CE52A-80DE-4BB2-865A-30020A135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4D2CE52A-80DE-4BB2-865A-30020A135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4D2CE52A-80DE-4BB2-865A-30020A135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AF07B0-BAF4-4F9F-AD79-CB4046A41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graphicEl>
                                              <a:dgm id="{EEAF07B0-BAF4-4F9F-AD79-CB4046A41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EEAF07B0-BAF4-4F9F-AD79-CB4046A41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EEAF07B0-BAF4-4F9F-AD79-CB4046A41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C08A4-09D1-43D6-844F-86F80672A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graphicEl>
                                              <a:dgm id="{E42C08A4-09D1-43D6-844F-86F80672A5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E42C08A4-09D1-43D6-844F-86F80672A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E42C08A4-09D1-43D6-844F-86F80672A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175666-C22D-4C53-91BF-8B9A9E3E7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>
                                            <p:graphicEl>
                                              <a:dgm id="{EB175666-C22D-4C53-91BF-8B9A9E3E75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EB175666-C22D-4C53-91BF-8B9A9E3E7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EB175666-C22D-4C53-91BF-8B9A9E3E7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2D0CD8-69D1-44AE-9CAB-55EF47A02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DC2D0CD8-69D1-44AE-9CAB-55EF47A02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DC2D0CD8-69D1-44AE-9CAB-55EF47A02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graphicEl>
                                              <a:dgm id="{DC2D0CD8-69D1-44AE-9CAB-55EF47A02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030C28-4EE0-4CA0-A236-F223863CA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>
                                            <p:graphicEl>
                                              <a:dgm id="{05030C28-4EE0-4CA0-A236-F223863CAD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graphicEl>
                                              <a:dgm id="{05030C28-4EE0-4CA0-A236-F223863CA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graphicEl>
                                              <a:dgm id="{05030C28-4EE0-4CA0-A236-F223863CA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C57666-B3CC-4824-AD64-01CC0B929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">
                                            <p:graphicEl>
                                              <a:dgm id="{17C57666-B3CC-4824-AD64-01CC0B929A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graphicEl>
                                              <a:dgm id="{17C57666-B3CC-4824-AD64-01CC0B929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>
                                            <p:graphicEl>
                                              <a:dgm id="{17C57666-B3CC-4824-AD64-01CC0B929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E1D15C-BCEE-45FF-ABDE-3ACE7EF07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">
                                            <p:graphicEl>
                                              <a:dgm id="{E4E1D15C-BCEE-45FF-ABDE-3ACE7EF07A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graphicEl>
                                              <a:dgm id="{E4E1D15C-BCEE-45FF-ABDE-3ACE7EF07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graphicEl>
                                              <a:dgm id="{E4E1D15C-BCEE-45FF-ABDE-3ACE7EF07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4132BC-1A38-4740-B65F-CB860C2A3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">
                                            <p:graphicEl>
                                              <a:dgm id="{FA4132BC-1A38-4740-B65F-CB860C2A3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>
                                            <p:graphicEl>
                                              <a:dgm id="{FA4132BC-1A38-4740-B65F-CB860C2A3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>
                                            <p:graphicEl>
                                              <a:dgm id="{FA4132BC-1A38-4740-B65F-CB860C2A3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AB4110-F20B-4D44-A1BD-E167F11DD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">
                                            <p:graphicEl>
                                              <a:dgm id="{7EAB4110-F20B-4D44-A1BD-E167F11DD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>
                                            <p:graphicEl>
                                              <a:dgm id="{7EAB4110-F20B-4D44-A1BD-E167F11DD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>
                                            <p:graphicEl>
                                              <a:dgm id="{7EAB4110-F20B-4D44-A1BD-E167F11DD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99C06D-B881-49D0-9E67-CAD109A3A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">
                                            <p:graphicEl>
                                              <a:dgm id="{5499C06D-B881-49D0-9E67-CAD109A3A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>
                                            <p:graphicEl>
                                              <a:dgm id="{5499C06D-B881-49D0-9E67-CAD109A3A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">
                                            <p:graphicEl>
                                              <a:dgm id="{5499C06D-B881-49D0-9E67-CAD109A3A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50FECF-8D58-4B1F-8D6D-30C1DAF4C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">
                                            <p:graphicEl>
                                              <a:dgm id="{6850FECF-8D58-4B1F-8D6D-30C1DAF4C2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">
                                            <p:graphicEl>
                                              <a:dgm id="{6850FECF-8D58-4B1F-8D6D-30C1DAF4C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">
                                            <p:graphicEl>
                                              <a:dgm id="{6850FECF-8D58-4B1F-8D6D-30C1DAF4C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F29610-8CAF-4791-8DB3-E8D5D4E93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">
                                            <p:graphicEl>
                                              <a:dgm id="{D4F29610-8CAF-4791-8DB3-E8D5D4E93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">
                                            <p:graphicEl>
                                              <a:dgm id="{D4F29610-8CAF-4791-8DB3-E8D5D4E93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">
                                            <p:graphicEl>
                                              <a:dgm id="{D4F29610-8CAF-4791-8DB3-E8D5D4E93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  <p:bldP spid="4" grpId="0" animBg="1"/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" t="8517" r="5687" b="8517"/>
          <a:stretch/>
        </p:blipFill>
        <p:spPr>
          <a:xfrm>
            <a:off x="5984289" y="1285876"/>
            <a:ext cx="5900737" cy="5356474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114300" y="257176"/>
            <a:ext cx="11770726" cy="714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Sadakat timsali bir eş</a:t>
            </a:r>
            <a:endParaRPr lang="tr-TR" sz="4000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14300" y="1285876"/>
            <a:ext cx="5614987" cy="5356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‘’Allah bana ondan daha hayırlısını vermemiştir. Herkes benim peygamberliğimi inkar ederken, o bana inandı. Herkes beni yalanlarken o tasdik etti. İnsanlar mallarını esirgerken o malıyla bana destek oldu. Allah bana ondan çocuklar nasip etti.’’</a:t>
            </a:r>
          </a:p>
          <a:p>
            <a:pPr algn="ctr"/>
            <a:r>
              <a:rPr lang="tr-TR" sz="2800" dirty="0" smtClean="0"/>
              <a:t>Diyor Allah’ın </a:t>
            </a:r>
            <a:r>
              <a:rPr lang="tr-TR" sz="2800" dirty="0" err="1" smtClean="0"/>
              <a:t>Rasulü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79339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1499152"/>
            <a:ext cx="4443412" cy="4487995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228600" y="1499152"/>
            <a:ext cx="6000750" cy="4344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Peygamberimizin bu sözlerinden hareketle  eşlerin birbirlerine karşı duygu, düşünce ve davranışlarının nasıl olmalıdır?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368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Peygamber Efendimizden aile hayatına dair tavsiyeler</a:t>
            </a:r>
            <a:endParaRPr lang="tr-TR" sz="36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68" y="2428876"/>
            <a:ext cx="5105742" cy="4235160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575894" y="2428876"/>
            <a:ext cx="5624881" cy="4235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dirty="0">
                <a:solidFill>
                  <a:schemeClr val="bg1"/>
                </a:solidFill>
              </a:rPr>
              <a:t>"Sizin en hayırlınız, ailesine karşı iyi davrananınızdır. Ben aileme karşı en iyi </a:t>
            </a:r>
            <a:r>
              <a:rPr lang="tr-TR" sz="3400" dirty="0" err="1">
                <a:solidFill>
                  <a:schemeClr val="bg1"/>
                </a:solidFill>
              </a:rPr>
              <a:t>davrananızım</a:t>
            </a:r>
            <a:r>
              <a:rPr lang="tr-TR" sz="3400" dirty="0">
                <a:solidFill>
                  <a:schemeClr val="bg1"/>
                </a:solidFill>
              </a:rPr>
              <a:t>. Sizin en hayırlınız, kadınlarına karşı iyi davrananlardır."</a:t>
            </a:r>
          </a:p>
        </p:txBody>
      </p:sp>
    </p:spTree>
    <p:extLst>
      <p:ext uri="{BB962C8B-B14F-4D97-AF65-F5344CB8AC3E}">
        <p14:creationId xmlns:p14="http://schemas.microsoft.com/office/powerpoint/2010/main" val="120085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11" y="2857499"/>
            <a:ext cx="3033875" cy="3986212"/>
          </a:xfrm>
          <a:prstGeom prst="rect">
            <a:avLst/>
          </a:prstGeom>
        </p:spPr>
      </p:pic>
      <p:sp>
        <p:nvSpPr>
          <p:cNvPr id="4" name="Bulut Belirtme Çizgisi 3"/>
          <p:cNvSpPr/>
          <p:nvPr/>
        </p:nvSpPr>
        <p:spPr>
          <a:xfrm>
            <a:off x="5757863" y="871536"/>
            <a:ext cx="4929187" cy="2000251"/>
          </a:xfrm>
          <a:prstGeom prst="cloudCallout">
            <a:avLst>
              <a:gd name="adj1" fmla="val -73958"/>
              <a:gd name="adj2" fmla="val 57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Birazcık </a:t>
            </a:r>
            <a:r>
              <a:rPr lang="tr-TR" sz="4000" dirty="0"/>
              <a:t>dinlenelim…</a:t>
            </a:r>
          </a:p>
        </p:txBody>
      </p:sp>
    </p:spTree>
    <p:extLst>
      <p:ext uri="{BB962C8B-B14F-4D97-AF65-F5344CB8AC3E}">
        <p14:creationId xmlns:p14="http://schemas.microsoft.com/office/powerpoint/2010/main" val="234135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84635" y="3244334"/>
            <a:ext cx="482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https://www.youtube.com/watch?v=bIC14Pq8xCc</a:t>
            </a:r>
          </a:p>
        </p:txBody>
      </p:sp>
    </p:spTree>
    <p:extLst>
      <p:ext uri="{BB962C8B-B14F-4D97-AF65-F5344CB8AC3E}">
        <p14:creationId xmlns:p14="http://schemas.microsoft.com/office/powerpoint/2010/main" val="1522752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347293" y="1728786"/>
            <a:ext cx="5624881" cy="4644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bg1"/>
                </a:solidFill>
              </a:rPr>
              <a:t>"Müminlerin iman bakımından en mükemmeli ahlaki bakımdan en güzel olan ve ailesine şefkat ve </a:t>
            </a:r>
            <a:r>
              <a:rPr lang="tr-TR" sz="3600" dirty="0" smtClean="0">
                <a:solidFill>
                  <a:schemeClr val="bg1"/>
                </a:solidFill>
              </a:rPr>
              <a:t>mülayemetle (yumuşak huyla) </a:t>
            </a:r>
            <a:r>
              <a:rPr lang="tr-TR" sz="3600" dirty="0">
                <a:solidFill>
                  <a:schemeClr val="bg1"/>
                </a:solidFill>
              </a:rPr>
              <a:t>davranandır</a:t>
            </a:r>
            <a:r>
              <a:rPr lang="tr-TR" sz="3600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tr-TR" sz="1400" dirty="0" smtClean="0">
                <a:solidFill>
                  <a:schemeClr val="bg1"/>
                </a:solidFill>
              </a:rPr>
              <a:t>(Hadis-i şerif)</a:t>
            </a:r>
            <a:endParaRPr lang="tr-TR" sz="1400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/>
        </p:blipFill>
        <p:spPr>
          <a:xfrm>
            <a:off x="6315073" y="1728785"/>
            <a:ext cx="5701769" cy="464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2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421" y="1728788"/>
            <a:ext cx="5610862" cy="3900487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347293" y="1728786"/>
            <a:ext cx="5624881" cy="3900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>
                <a:solidFill>
                  <a:schemeClr val="bg1"/>
                </a:solidFill>
              </a:rPr>
              <a:t>"Kadınlara karşı hep hayır tavsiye edin. Zira onlar sizin yanınızda birer emanettir. "</a:t>
            </a:r>
            <a:endParaRPr lang="tr-TR" sz="4400" dirty="0" smtClean="0">
              <a:solidFill>
                <a:schemeClr val="bg1"/>
              </a:solidFill>
            </a:endParaRPr>
          </a:p>
          <a:p>
            <a:pPr algn="ctr"/>
            <a:r>
              <a:rPr lang="tr-TR" dirty="0">
                <a:solidFill>
                  <a:schemeClr val="bg1"/>
                </a:solidFill>
              </a:rPr>
              <a:t>(Hadis-i şerif</a:t>
            </a:r>
            <a:r>
              <a:rPr lang="tr-TR" dirty="0" smtClean="0">
                <a:solidFill>
                  <a:schemeClr val="bg1"/>
                </a:solidFill>
              </a:rPr>
              <a:t>)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5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200026" y="1728786"/>
            <a:ext cx="5857874" cy="3900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bg1"/>
                </a:solidFill>
              </a:rPr>
              <a:t>"Eşlerinize yediğinizden yedirin, giydiğinizden giydirin, sakın onları dövmeyin ve onları incitecek çirkin sözler söylemeyin." 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49" y="1734427"/>
            <a:ext cx="5481638" cy="38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467800" y="1688108"/>
            <a:ext cx="93758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3800" dirty="0" smtClean="0"/>
              <a:t>_ _ _ _ _ </a:t>
            </a:r>
            <a:endParaRPr lang="tr-TR" sz="13800" dirty="0"/>
          </a:p>
        </p:txBody>
      </p:sp>
    </p:spTree>
    <p:extLst>
      <p:ext uri="{BB962C8B-B14F-4D97-AF65-F5344CB8AC3E}">
        <p14:creationId xmlns:p14="http://schemas.microsoft.com/office/powerpoint/2010/main" val="3188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703646" y="3244334"/>
            <a:ext cx="478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https://www.youtube.com/watch?v=rysuqEGJ78U</a:t>
            </a:r>
          </a:p>
        </p:txBody>
      </p:sp>
      <p:pic>
        <p:nvPicPr>
          <p:cNvPr id="3" name="rysuqEGJ78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19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24719">
            <a:off x="6307553" y="1919285"/>
            <a:ext cx="5274844" cy="3567113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 rot="19356862">
            <a:off x="840419" y="2185278"/>
            <a:ext cx="4928596" cy="1690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Şekerli sorular </a:t>
            </a:r>
            <a:r>
              <a:rPr lang="tr-TR" sz="3600" dirty="0" smtClean="0">
                <a:sym typeface="Wingdings" panose="05000000000000000000" pitchFamily="2" charset="2"/>
              </a:rPr>
              <a:t>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43060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3643745" y="1257023"/>
            <a:ext cx="8215745" cy="1195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bg1"/>
                </a:solidFill>
              </a:rPr>
              <a:t>Müminlerin iman bakımından en </a:t>
            </a:r>
            <a:r>
              <a:rPr lang="tr-TR" sz="3600" dirty="0" smtClean="0">
                <a:solidFill>
                  <a:schemeClr val="bg1"/>
                </a:solidFill>
              </a:rPr>
              <a:t>mükemmeli kimdir?</a:t>
            </a:r>
            <a:endParaRPr lang="tr-TR" sz="3600" dirty="0"/>
          </a:p>
        </p:txBody>
      </p:sp>
      <p:sp>
        <p:nvSpPr>
          <p:cNvPr id="4" name="Bulut Belirtme Çizgisi 3"/>
          <p:cNvSpPr/>
          <p:nvPr/>
        </p:nvSpPr>
        <p:spPr>
          <a:xfrm>
            <a:off x="96982" y="249383"/>
            <a:ext cx="3089564" cy="17041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Soru 1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26258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505200" y="2850296"/>
            <a:ext cx="6941127" cy="1056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1. </a:t>
            </a:r>
            <a:r>
              <a:rPr lang="tr-TR" sz="3600" dirty="0" smtClean="0">
                <a:solidFill>
                  <a:schemeClr val="bg1"/>
                </a:solidFill>
              </a:rPr>
              <a:t>Ahlaki </a:t>
            </a:r>
            <a:r>
              <a:rPr lang="tr-TR" sz="3600" dirty="0">
                <a:solidFill>
                  <a:schemeClr val="bg1"/>
                </a:solidFill>
              </a:rPr>
              <a:t>bakımdan en güzel </a:t>
            </a:r>
            <a:r>
              <a:rPr lang="tr-TR" sz="3600" dirty="0" smtClean="0">
                <a:solidFill>
                  <a:schemeClr val="bg1"/>
                </a:solidFill>
              </a:rPr>
              <a:t>olan.</a:t>
            </a:r>
            <a:endParaRPr lang="tr-TR" sz="3600" dirty="0"/>
          </a:p>
        </p:txBody>
      </p:sp>
      <p:sp>
        <p:nvSpPr>
          <p:cNvPr id="3" name="Bulut Belirtme Çizgisi 2"/>
          <p:cNvSpPr/>
          <p:nvPr/>
        </p:nvSpPr>
        <p:spPr>
          <a:xfrm>
            <a:off x="166256" y="252568"/>
            <a:ext cx="3435926" cy="20089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Cevap 1</a:t>
            </a:r>
            <a:endParaRPr lang="tr-TR" sz="48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3505200" y="4495801"/>
            <a:ext cx="6941127" cy="13092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2</a:t>
            </a:r>
            <a:r>
              <a:rPr lang="tr-TR" sz="3600" dirty="0" smtClean="0"/>
              <a:t>. </a:t>
            </a:r>
            <a:r>
              <a:rPr lang="tr-TR" sz="3600" dirty="0">
                <a:solidFill>
                  <a:schemeClr val="bg1"/>
                </a:solidFill>
              </a:rPr>
              <a:t>A</a:t>
            </a:r>
            <a:r>
              <a:rPr lang="tr-TR" sz="3600" dirty="0" smtClean="0">
                <a:solidFill>
                  <a:schemeClr val="bg1"/>
                </a:solidFill>
              </a:rPr>
              <a:t>ilesine </a:t>
            </a:r>
            <a:r>
              <a:rPr lang="tr-TR" sz="3600" dirty="0">
                <a:solidFill>
                  <a:schemeClr val="bg1"/>
                </a:solidFill>
              </a:rPr>
              <a:t>şefkat ve mülayemetle (yumuşak huyla) davranandır.</a:t>
            </a:r>
            <a:r>
              <a:rPr lang="tr-TR" sz="3600" dirty="0" smtClean="0"/>
              <a:t> 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3667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3643745" y="1257023"/>
            <a:ext cx="8215745" cy="1195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Peygamber Efendimizin çocuklarının isimleri nelerdir?</a:t>
            </a:r>
            <a:endParaRPr lang="tr-TR" sz="3600" dirty="0"/>
          </a:p>
        </p:txBody>
      </p:sp>
      <p:sp>
        <p:nvSpPr>
          <p:cNvPr id="4" name="Bulut Belirtme Çizgisi 3"/>
          <p:cNvSpPr/>
          <p:nvPr/>
        </p:nvSpPr>
        <p:spPr>
          <a:xfrm>
            <a:off x="96982" y="249383"/>
            <a:ext cx="3089564" cy="17041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Soru 2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75547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ulut Belirtme Çizgisi 2"/>
          <p:cNvSpPr/>
          <p:nvPr/>
        </p:nvSpPr>
        <p:spPr>
          <a:xfrm>
            <a:off x="166256" y="252568"/>
            <a:ext cx="3435926" cy="20089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Cevap 2</a:t>
            </a:r>
            <a:endParaRPr lang="tr-TR" sz="4800" dirty="0"/>
          </a:p>
        </p:txBody>
      </p:sp>
      <p:grpSp>
        <p:nvGrpSpPr>
          <p:cNvPr id="4" name="Grup 3"/>
          <p:cNvGrpSpPr/>
          <p:nvPr/>
        </p:nvGrpSpPr>
        <p:grpSpPr>
          <a:xfrm>
            <a:off x="2659745" y="3185294"/>
            <a:ext cx="974824" cy="487412"/>
            <a:chOff x="4614861" y="2198142"/>
            <a:chExt cx="974824" cy="487412"/>
          </a:xfrm>
        </p:grpSpPr>
        <p:sp>
          <p:nvSpPr>
            <p:cNvPr id="20" name="Dikdörtgen 19"/>
            <p:cNvSpPr/>
            <p:nvPr/>
          </p:nvSpPr>
          <p:spPr>
            <a:xfrm>
              <a:off x="4614861" y="2198142"/>
              <a:ext cx="974824" cy="48741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Metin kutusu 20"/>
            <p:cNvSpPr txBox="1"/>
            <p:nvPr/>
          </p:nvSpPr>
          <p:spPr>
            <a:xfrm>
              <a:off x="4614861" y="2198142"/>
              <a:ext cx="974824" cy="487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kern="1200" dirty="0" smtClean="0"/>
                <a:t>Kasım </a:t>
              </a:r>
              <a:endParaRPr lang="tr-TR" sz="1200" kern="1200" dirty="0"/>
            </a:p>
          </p:txBody>
        </p:sp>
      </p:grpSp>
      <p:grpSp>
        <p:nvGrpSpPr>
          <p:cNvPr id="5" name="Grup 4"/>
          <p:cNvGrpSpPr/>
          <p:nvPr/>
        </p:nvGrpSpPr>
        <p:grpSpPr>
          <a:xfrm>
            <a:off x="3839283" y="3185294"/>
            <a:ext cx="974824" cy="487412"/>
            <a:chOff x="5794399" y="2198142"/>
            <a:chExt cx="974824" cy="487412"/>
          </a:xfrm>
        </p:grpSpPr>
        <p:sp>
          <p:nvSpPr>
            <p:cNvPr id="18" name="Dikdörtgen 17"/>
            <p:cNvSpPr/>
            <p:nvPr/>
          </p:nvSpPr>
          <p:spPr>
            <a:xfrm>
              <a:off x="5794399" y="2198142"/>
              <a:ext cx="974824" cy="48741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Metin kutusu 18"/>
            <p:cNvSpPr txBox="1"/>
            <p:nvPr/>
          </p:nvSpPr>
          <p:spPr>
            <a:xfrm>
              <a:off x="5794399" y="2198142"/>
              <a:ext cx="974824" cy="487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kern="1200" dirty="0" smtClean="0"/>
                <a:t>Abdullah </a:t>
              </a:r>
              <a:endParaRPr lang="tr-TR" sz="1200" kern="1200" dirty="0"/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5018820" y="3185294"/>
            <a:ext cx="974824" cy="487412"/>
            <a:chOff x="6973936" y="2198142"/>
            <a:chExt cx="974824" cy="487412"/>
          </a:xfrm>
        </p:grpSpPr>
        <p:sp>
          <p:nvSpPr>
            <p:cNvPr id="16" name="Dikdörtgen 15"/>
            <p:cNvSpPr/>
            <p:nvPr/>
          </p:nvSpPr>
          <p:spPr>
            <a:xfrm>
              <a:off x="6973936" y="2198142"/>
              <a:ext cx="974824" cy="48741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Metin kutusu 16"/>
            <p:cNvSpPr txBox="1"/>
            <p:nvPr/>
          </p:nvSpPr>
          <p:spPr>
            <a:xfrm>
              <a:off x="6973936" y="2198142"/>
              <a:ext cx="974824" cy="487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kern="1200" dirty="0" smtClean="0"/>
                <a:t>Zeynep </a:t>
              </a:r>
              <a:endParaRPr lang="tr-TR" sz="1200" kern="1200" dirty="0"/>
            </a:p>
          </p:txBody>
        </p:sp>
      </p:grpSp>
      <p:grpSp>
        <p:nvGrpSpPr>
          <p:cNvPr id="7" name="Grup 6"/>
          <p:cNvGrpSpPr/>
          <p:nvPr/>
        </p:nvGrpSpPr>
        <p:grpSpPr>
          <a:xfrm>
            <a:off x="6198357" y="3185294"/>
            <a:ext cx="974824" cy="487412"/>
            <a:chOff x="8153473" y="2198142"/>
            <a:chExt cx="974824" cy="487412"/>
          </a:xfrm>
        </p:grpSpPr>
        <p:sp>
          <p:nvSpPr>
            <p:cNvPr id="14" name="Dikdörtgen 13"/>
            <p:cNvSpPr/>
            <p:nvPr/>
          </p:nvSpPr>
          <p:spPr>
            <a:xfrm>
              <a:off x="8153473" y="2198142"/>
              <a:ext cx="974824" cy="48741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Metin kutusu 14"/>
            <p:cNvSpPr txBox="1"/>
            <p:nvPr/>
          </p:nvSpPr>
          <p:spPr>
            <a:xfrm>
              <a:off x="8153473" y="2198142"/>
              <a:ext cx="974824" cy="487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kern="1200" dirty="0" smtClean="0"/>
                <a:t>Ü. Gülsüm </a:t>
              </a:r>
              <a:endParaRPr lang="tr-TR" sz="1200" kern="1200" dirty="0"/>
            </a:p>
          </p:txBody>
        </p:sp>
      </p:grpSp>
      <p:grpSp>
        <p:nvGrpSpPr>
          <p:cNvPr id="8" name="Grup 7"/>
          <p:cNvGrpSpPr/>
          <p:nvPr/>
        </p:nvGrpSpPr>
        <p:grpSpPr>
          <a:xfrm>
            <a:off x="7377895" y="3185294"/>
            <a:ext cx="974824" cy="487412"/>
            <a:chOff x="9333011" y="2198142"/>
            <a:chExt cx="974824" cy="487412"/>
          </a:xfrm>
        </p:grpSpPr>
        <p:sp>
          <p:nvSpPr>
            <p:cNvPr id="12" name="Dikdörtgen 11"/>
            <p:cNvSpPr/>
            <p:nvPr/>
          </p:nvSpPr>
          <p:spPr>
            <a:xfrm>
              <a:off x="9333011" y="2198142"/>
              <a:ext cx="974824" cy="48741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Metin kutusu 12"/>
            <p:cNvSpPr txBox="1"/>
            <p:nvPr/>
          </p:nvSpPr>
          <p:spPr>
            <a:xfrm>
              <a:off x="9333011" y="2198142"/>
              <a:ext cx="974824" cy="487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kern="1200" dirty="0" err="1" smtClean="0"/>
                <a:t>Rukiyye</a:t>
              </a:r>
              <a:r>
                <a:rPr lang="tr-TR" sz="1200" kern="1200" dirty="0" smtClean="0"/>
                <a:t> </a:t>
              </a:r>
              <a:endParaRPr lang="tr-TR" sz="1200" kern="1200" dirty="0"/>
            </a:p>
          </p:txBody>
        </p:sp>
      </p:grpSp>
      <p:grpSp>
        <p:nvGrpSpPr>
          <p:cNvPr id="9" name="Grup 8"/>
          <p:cNvGrpSpPr/>
          <p:nvPr/>
        </p:nvGrpSpPr>
        <p:grpSpPr>
          <a:xfrm>
            <a:off x="8557432" y="3185294"/>
            <a:ext cx="974824" cy="487412"/>
            <a:chOff x="10512548" y="2198142"/>
            <a:chExt cx="974824" cy="487412"/>
          </a:xfrm>
        </p:grpSpPr>
        <p:sp>
          <p:nvSpPr>
            <p:cNvPr id="10" name="Dikdörtgen 9"/>
            <p:cNvSpPr/>
            <p:nvPr/>
          </p:nvSpPr>
          <p:spPr>
            <a:xfrm>
              <a:off x="10512548" y="2198142"/>
              <a:ext cx="974824" cy="48741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Metin kutusu 10"/>
            <p:cNvSpPr txBox="1"/>
            <p:nvPr/>
          </p:nvSpPr>
          <p:spPr>
            <a:xfrm>
              <a:off x="10512548" y="2198142"/>
              <a:ext cx="974824" cy="487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kern="1200" dirty="0" smtClean="0"/>
                <a:t>Fatıma </a:t>
              </a:r>
              <a:endParaRPr lang="tr-TR" sz="1200" kern="1200" dirty="0"/>
            </a:p>
          </p:txBody>
        </p:sp>
      </p:grpSp>
      <p:grpSp>
        <p:nvGrpSpPr>
          <p:cNvPr id="22" name="Grup 21"/>
          <p:cNvGrpSpPr/>
          <p:nvPr/>
        </p:nvGrpSpPr>
        <p:grpSpPr>
          <a:xfrm>
            <a:off x="10221878" y="4459912"/>
            <a:ext cx="974824" cy="487412"/>
            <a:chOff x="10752091" y="1487831"/>
            <a:chExt cx="974824" cy="487412"/>
          </a:xfrm>
        </p:grpSpPr>
        <p:sp>
          <p:nvSpPr>
            <p:cNvPr id="23" name="Dikdörtgen 22"/>
            <p:cNvSpPr/>
            <p:nvPr/>
          </p:nvSpPr>
          <p:spPr>
            <a:xfrm>
              <a:off x="10752091" y="1487831"/>
              <a:ext cx="974824" cy="48741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Metin kutusu 23"/>
            <p:cNvSpPr txBox="1"/>
            <p:nvPr/>
          </p:nvSpPr>
          <p:spPr>
            <a:xfrm>
              <a:off x="10752091" y="1487831"/>
              <a:ext cx="974824" cy="487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kern="1200" dirty="0" smtClean="0"/>
                <a:t>İbrahim  </a:t>
              </a:r>
              <a:endParaRPr lang="tr-TR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126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8637" y="2414589"/>
            <a:ext cx="10868681" cy="923330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Kutlu yolculuk devam edecek…</a:t>
            </a:r>
            <a:endParaRPr lang="tr-T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32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4800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310456" y="2131454"/>
            <a:ext cx="52100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dirty="0" smtClean="0"/>
              <a:t>KASIM</a:t>
            </a:r>
            <a:endParaRPr lang="tr-TR" sz="13800" dirty="0"/>
          </a:p>
        </p:txBody>
      </p:sp>
    </p:spTree>
    <p:extLst>
      <p:ext uri="{BB962C8B-B14F-4D97-AF65-F5344CB8AC3E}">
        <p14:creationId xmlns:p14="http://schemas.microsoft.com/office/powerpoint/2010/main" val="283355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35291" y="2076036"/>
            <a:ext cx="93758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dirty="0" smtClean="0"/>
              <a:t>_ _ _ _ _ _ _</a:t>
            </a:r>
            <a:endParaRPr lang="tr-TR" sz="11500" dirty="0"/>
          </a:p>
        </p:txBody>
      </p:sp>
    </p:spTree>
    <p:extLst>
      <p:ext uri="{BB962C8B-B14F-4D97-AF65-F5344CB8AC3E}">
        <p14:creationId xmlns:p14="http://schemas.microsoft.com/office/powerpoint/2010/main" val="77647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465329" y="2560945"/>
            <a:ext cx="70111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dirty="0" smtClean="0"/>
              <a:t>İBRAHİM</a:t>
            </a:r>
            <a:endParaRPr lang="tr-TR" sz="13800" dirty="0"/>
          </a:p>
        </p:txBody>
      </p:sp>
    </p:spTree>
    <p:extLst>
      <p:ext uri="{BB962C8B-B14F-4D97-AF65-F5344CB8AC3E}">
        <p14:creationId xmlns:p14="http://schemas.microsoft.com/office/powerpoint/2010/main" val="28833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35291" y="2076036"/>
            <a:ext cx="93758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dirty="0" smtClean="0"/>
              <a:t>_ _ _ _ _ _ _</a:t>
            </a:r>
            <a:endParaRPr lang="tr-TR" sz="11500" dirty="0"/>
          </a:p>
        </p:txBody>
      </p:sp>
    </p:spTree>
    <p:extLst>
      <p:ext uri="{BB962C8B-B14F-4D97-AF65-F5344CB8AC3E}">
        <p14:creationId xmlns:p14="http://schemas.microsoft.com/office/powerpoint/2010/main" val="124514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215946" y="2131454"/>
            <a:ext cx="79255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dirty="0" smtClean="0"/>
              <a:t>SADAKAT</a:t>
            </a:r>
            <a:endParaRPr lang="tr-TR" sz="13800" dirty="0"/>
          </a:p>
        </p:txBody>
      </p:sp>
    </p:spTree>
    <p:extLst>
      <p:ext uri="{BB962C8B-B14F-4D97-AF65-F5344CB8AC3E}">
        <p14:creationId xmlns:p14="http://schemas.microsoft.com/office/powerpoint/2010/main" val="178586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24907" y="1629209"/>
            <a:ext cx="10993549" cy="1295293"/>
          </a:xfrm>
        </p:spPr>
        <p:txBody>
          <a:bodyPr>
            <a:noAutofit/>
          </a:bodyPr>
          <a:lstStyle/>
          <a:p>
            <a:pPr algn="ctr"/>
            <a:r>
              <a:rPr lang="tr-TR" sz="7200" cap="none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PEYGAMBER EFENDİMİZİN EVLİLİĞİ VE ÇOCUKLARI</a:t>
            </a:r>
            <a:endParaRPr lang="tr-TR" sz="7200" cap="none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4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49" y="1314449"/>
            <a:ext cx="5596076" cy="5414963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257176" y="257176"/>
            <a:ext cx="11715749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Dürüstlük ve bir teklif</a:t>
            </a:r>
            <a:endParaRPr lang="tr-TR" sz="3200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257174" y="1314448"/>
            <a:ext cx="5972175" cy="148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Peygamber Efendimiz ’in dürüstlüğü ticaret ortağı olan Hatice’yi çok etkilemişti.</a:t>
            </a:r>
            <a:endParaRPr lang="tr-TR" sz="2800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257174" y="3061092"/>
            <a:ext cx="5972174" cy="885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Ona karşı hayranlığı zamanla sevgiye dönüştü.</a:t>
            </a:r>
            <a:endParaRPr lang="tr-TR" sz="2800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257172" y="4207660"/>
            <a:ext cx="5972176" cy="1321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Yardımcıları aracılığı ile Peygamber Efendimize evlenme teklifinde bulundu</a:t>
            </a:r>
            <a:endParaRPr lang="tr-TR" sz="2800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57172" y="5789996"/>
            <a:ext cx="5972175" cy="939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25 yaşında Hz. Hatice ile evlendi.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49617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TM03457464[[fn=Bölünen]]</Template>
  <TotalTime>903</TotalTime>
  <Words>343</Words>
  <Application>Microsoft Office PowerPoint</Application>
  <PresentationFormat>Geniş ekran</PresentationFormat>
  <Paragraphs>72</Paragraphs>
  <Slides>27</Slides>
  <Notes>0</Notes>
  <HiddenSlides>4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Gill Sans MT</vt:lpstr>
      <vt:lpstr>Wingdings</vt:lpstr>
      <vt:lpstr>Wingdings 2</vt:lpstr>
      <vt:lpstr>Kar Payı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PEYGAMBER EFENDİMİZİN EVLİLİĞİ VE ÇOCUKLARI</vt:lpstr>
      <vt:lpstr>PowerPoint Sunusu</vt:lpstr>
      <vt:lpstr>PowerPoint Sunusu</vt:lpstr>
      <vt:lpstr>PowerPoint Sunusu</vt:lpstr>
      <vt:lpstr>PowerPoint Sunusu</vt:lpstr>
      <vt:lpstr>PowerPoint Sunusu</vt:lpstr>
      <vt:lpstr>Peygamber Efendimizden aile hayatına dair tavsiyeler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Nurullah Yalçın</dc:creator>
  <cp:lastModifiedBy>Nurullah Yalçın</cp:lastModifiedBy>
  <cp:revision>79</cp:revision>
  <dcterms:created xsi:type="dcterms:W3CDTF">2015-06-14T13:49:11Z</dcterms:created>
  <dcterms:modified xsi:type="dcterms:W3CDTF">2019-09-06T22:26:23Z</dcterms:modified>
</cp:coreProperties>
</file>