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sldIdLst>
    <p:sldId id="273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74" r:id="rId12"/>
    <p:sldId id="269" r:id="rId13"/>
    <p:sldId id="270" r:id="rId14"/>
    <p:sldId id="271" r:id="rId15"/>
    <p:sldId id="272" r:id="rId16"/>
    <p:sldId id="279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68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3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8E6-709E-4152-9EB3-CDF052590EEE}" type="datetimeFigureOut">
              <a:rPr lang="tr-TR" smtClean="0"/>
              <a:t>10.11.2022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4436-E568-480A-BDAE-96A1B35F9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83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8E6-709E-4152-9EB3-CDF052590EEE}" type="datetimeFigureOut">
              <a:rPr lang="tr-TR" smtClean="0"/>
              <a:t>10.11.2022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4436-E568-480A-BDAE-96A1B35F9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4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8E6-709E-4152-9EB3-CDF052590EEE}" type="datetimeFigureOut">
              <a:rPr lang="tr-TR" smtClean="0"/>
              <a:t>10.11.2022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4436-E568-480A-BDAE-96A1B35F9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0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8E6-709E-4152-9EB3-CDF052590EEE}" type="datetimeFigureOut">
              <a:rPr lang="tr-TR" smtClean="0"/>
              <a:t>10.11.2022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4436-E568-480A-BDAE-96A1B35F9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6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8E6-709E-4152-9EB3-CDF052590EEE}" type="datetimeFigureOut">
              <a:rPr lang="tr-TR" smtClean="0"/>
              <a:t>10.11.2022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4436-E568-480A-BDAE-96A1B35F9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7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8E6-709E-4152-9EB3-CDF052590EEE}" type="datetimeFigureOut">
              <a:rPr lang="tr-TR" smtClean="0"/>
              <a:t>10.11.2022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4436-E568-480A-BDAE-96A1B35F9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39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8E6-709E-4152-9EB3-CDF052590EEE}" type="datetimeFigureOut">
              <a:rPr lang="tr-TR" smtClean="0"/>
              <a:t>10.11.2022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4436-E568-480A-BDAE-96A1B35F9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93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8E6-709E-4152-9EB3-CDF052590EEE}" type="datetimeFigureOut">
              <a:rPr lang="tr-TR" smtClean="0"/>
              <a:t>10.11.2022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4436-E568-480A-BDAE-96A1B35F9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203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8E6-709E-4152-9EB3-CDF052590EEE}" type="datetimeFigureOut">
              <a:rPr lang="tr-TR" smtClean="0"/>
              <a:t>10.11.2022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4436-E568-480A-BDAE-96A1B35F9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65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8E6-709E-4152-9EB3-CDF052590EEE}" type="datetimeFigureOut">
              <a:rPr lang="tr-TR" smtClean="0"/>
              <a:t>10.11.2022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4436-E568-480A-BDAE-96A1B35F9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19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8E6-709E-4152-9EB3-CDF052590EEE}" type="datetimeFigureOut">
              <a:rPr lang="tr-TR" smtClean="0"/>
              <a:t>10.11.2022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4436-E568-480A-BDAE-96A1B35F9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3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E8E6-709E-4152-9EB3-CDF052590EEE}" type="datetimeFigureOut">
              <a:rPr lang="tr-TR" smtClean="0"/>
              <a:t>10.11.2022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4436-E568-480A-BDAE-96A1B35F9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7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latin typeface="Arial Black" panose="020B0A04020102020204" pitchFamily="34" charset="0"/>
              </a:rPr>
              <a:t> BEN </a:t>
            </a:r>
            <a:r>
              <a:rPr lang="tr-TR" dirty="0" smtClean="0">
                <a:latin typeface="Arial Black" panose="020B0A04020102020204" pitchFamily="34" charset="0"/>
              </a:rPr>
              <a:t>SAYGILIYIM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2642992"/>
            <a:ext cx="9144000" cy="460957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714" y="2642992"/>
            <a:ext cx="12707018" cy="515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İNANÇLARA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   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" y="1265129"/>
            <a:ext cx="12164861" cy="62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BİLGİYE -BİLİME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           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2499"/>
            <a:ext cx="6663847" cy="204174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47" y="1202499"/>
            <a:ext cx="5653412" cy="565550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1851"/>
            <a:ext cx="6663847" cy="3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ÇALIŞANA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            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602"/>
            <a:ext cx="12100142" cy="56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ÜRETENE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      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73366"/>
            <a:ext cx="5887233" cy="26910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33" y="1027907"/>
            <a:ext cx="6041263" cy="273654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4446"/>
            <a:ext cx="5887232" cy="309355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32" y="3768370"/>
            <a:ext cx="6041264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EMEĞE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34" y="1115587"/>
            <a:ext cx="3344153" cy="30655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45" y="1115588"/>
            <a:ext cx="4598355" cy="30655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19" y="1115588"/>
            <a:ext cx="4362226" cy="306556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34" y="4181158"/>
            <a:ext cx="12304734" cy="27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HİZMET EDENLERE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            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479"/>
            <a:ext cx="2242159" cy="24109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93" y="1121689"/>
            <a:ext cx="3209208" cy="24474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21256"/>
            <a:ext cx="3962400" cy="24479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224"/>
            <a:ext cx="8068393" cy="316088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578116"/>
            <a:ext cx="4207154" cy="327988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38" y="1121689"/>
            <a:ext cx="2467984" cy="261053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İŞİME</a:t>
            </a:r>
            <a:endParaRPr lang="tr-TR" sz="7200" dirty="0">
              <a:latin typeface="Arial Black" panose="020B0A040201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27759"/>
            <a:ext cx="2555310" cy="252605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15" y="1463980"/>
            <a:ext cx="4263807" cy="229382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8515" y="1463980"/>
            <a:ext cx="4083484" cy="245518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15" y="3757808"/>
            <a:ext cx="4263807" cy="31001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21" y="3853817"/>
            <a:ext cx="4288077" cy="300418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2" y="3886492"/>
            <a:ext cx="3453553" cy="28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SANATA</a:t>
            </a:r>
            <a:endParaRPr lang="tr-TR" sz="7200" dirty="0">
              <a:latin typeface="Arial Black" panose="020B0A04020102020204" pitchFamily="34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355"/>
            <a:ext cx="3667581" cy="5407645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80" y="1450354"/>
            <a:ext cx="2761141" cy="540764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22" y="1450352"/>
            <a:ext cx="2943225" cy="540764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47" y="1450353"/>
            <a:ext cx="2820053" cy="54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YAŞAMAYA </a:t>
            </a:r>
            <a:endParaRPr lang="tr-TR" sz="7200" dirty="0">
              <a:latin typeface="Arial Black" panose="020B0A04020102020204" pitchFamily="34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935"/>
            <a:ext cx="3717445" cy="3286125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24" y="1493935"/>
            <a:ext cx="3953180" cy="32861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04" y="1493934"/>
            <a:ext cx="4538596" cy="32861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" y="4780059"/>
            <a:ext cx="3700396" cy="31623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45" y="4780059"/>
            <a:ext cx="3953180" cy="31623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25" y="4781103"/>
            <a:ext cx="4521375" cy="31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ÜLKEME-BAYRAĞIMA</a:t>
            </a:r>
            <a:endParaRPr lang="tr-TR" sz="7200" dirty="0">
              <a:latin typeface="Arial Black" panose="020B0A040201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3277394"/>
            <a:ext cx="3162300" cy="1447800"/>
          </a:xfrm>
        </p:spPr>
      </p:pic>
    </p:spTree>
    <p:extLst>
      <p:ext uri="{BB962C8B-B14F-4D97-AF65-F5344CB8AC3E}">
        <p14:creationId xmlns:p14="http://schemas.microsoft.com/office/powerpoint/2010/main" val="2159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8800" dirty="0" smtClean="0">
                <a:latin typeface="Arial Black" panose="020B0A04020102020204" pitchFamily="34" charset="0"/>
              </a:rPr>
              <a:t>KENDİME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           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603"/>
            <a:ext cx="12192000" cy="56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DEMOKRASİYE</a:t>
            </a:r>
            <a:endParaRPr lang="tr-TR" sz="7200" dirty="0">
              <a:latin typeface="Arial Black" panose="020B0A040201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9270"/>
            <a:ext cx="5921395" cy="323850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49" y="1400931"/>
            <a:ext cx="7018751" cy="346683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7771"/>
            <a:ext cx="5173249" cy="245477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97" y="4958887"/>
            <a:ext cx="7043803" cy="23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TARİHE</a:t>
            </a:r>
            <a:endParaRPr lang="tr-TR" sz="7200" dirty="0">
              <a:latin typeface="Arial Black" panose="020B0A040201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371"/>
            <a:ext cx="4271375" cy="297184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75" y="1455944"/>
            <a:ext cx="3958225" cy="297184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41" y="3062451"/>
            <a:ext cx="4087658" cy="140021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41" y="1490825"/>
            <a:ext cx="4087659" cy="15716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7787"/>
            <a:ext cx="4271374" cy="243021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74" y="4296427"/>
            <a:ext cx="3832966" cy="246762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40" y="4296427"/>
            <a:ext cx="4087659" cy="25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KÜLTÜRE</a:t>
            </a:r>
            <a:endParaRPr lang="tr-TR" sz="7200" dirty="0">
              <a:latin typeface="Arial Black" panose="020B0A040201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1" y="1515649"/>
            <a:ext cx="3087134" cy="275572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8953"/>
            <a:ext cx="3087134" cy="26805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34" y="1478071"/>
            <a:ext cx="9104866" cy="55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DÜNYAYA</a:t>
            </a:r>
            <a:endParaRPr lang="tr-TR" sz="7200" dirty="0">
              <a:latin typeface="Arial Black" panose="020B0A040201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8" y="1437318"/>
            <a:ext cx="6501008" cy="542068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70" y="1437318"/>
            <a:ext cx="5941512" cy="55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9600" dirty="0" smtClean="0">
                <a:latin typeface="Arial Black" panose="020B0A04020102020204" pitchFamily="34" charset="0"/>
              </a:rPr>
              <a:t/>
            </a:r>
            <a:br>
              <a:rPr lang="tr-TR" sz="9600" dirty="0" smtClean="0">
                <a:latin typeface="Arial Black" panose="020B0A04020102020204" pitchFamily="34" charset="0"/>
              </a:rPr>
            </a:br>
            <a:r>
              <a:rPr lang="tr-TR" sz="9600" dirty="0" smtClean="0">
                <a:latin typeface="Arial Black" panose="020B0A04020102020204" pitchFamily="34" charset="0"/>
              </a:rPr>
              <a:t> </a:t>
            </a:r>
            <a:r>
              <a:rPr lang="tr-TR" sz="10500" dirty="0" smtClean="0">
                <a:latin typeface="Arial Black" panose="020B0A04020102020204" pitchFamily="34" charset="0"/>
              </a:rPr>
              <a:t>SAYGILIYIM</a:t>
            </a:r>
            <a:endParaRPr lang="tr-TR" sz="10500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 flipV="1">
            <a:off x="1103312" y="313151"/>
            <a:ext cx="8946541" cy="1739767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87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1252603"/>
            <a:ext cx="12192000" cy="250520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  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7200" dirty="0" smtClean="0">
                <a:latin typeface="Arial Black" panose="020B0A04020102020204" pitchFamily="34" charset="0"/>
              </a:rPr>
              <a:t>AİLEME</a:t>
            </a:r>
            <a:endParaRPr lang="tr-TR" sz="7200" dirty="0">
              <a:latin typeface="Arial Black" panose="020B0A040201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118"/>
            <a:ext cx="5257800" cy="512940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741118"/>
            <a:ext cx="6053592" cy="51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1415440"/>
            <a:ext cx="10515600" cy="46346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dirty="0" smtClean="0">
                <a:latin typeface="Arial Black" panose="020B0A04020102020204" pitchFamily="34" charset="0"/>
              </a:rPr>
              <a:t/>
            </a:r>
            <a:br>
              <a:rPr lang="tr-TR" sz="5400" dirty="0" smtClean="0">
                <a:latin typeface="Arial Black" panose="020B0A04020102020204" pitchFamily="34" charset="0"/>
              </a:rPr>
            </a:br>
            <a:r>
              <a:rPr lang="tr-TR" sz="5400" dirty="0">
                <a:latin typeface="Arial Black" panose="020B0A04020102020204" pitchFamily="34" charset="0"/>
              </a:rPr>
              <a:t/>
            </a:r>
            <a:br>
              <a:rPr lang="tr-TR" sz="5400" dirty="0">
                <a:latin typeface="Arial Black" panose="020B0A04020102020204" pitchFamily="34" charset="0"/>
              </a:rPr>
            </a:br>
            <a:r>
              <a:rPr lang="tr-TR" sz="5400" dirty="0" smtClean="0">
                <a:latin typeface="Arial Black" panose="020B0A04020102020204" pitchFamily="34" charset="0"/>
              </a:rPr>
              <a:t/>
            </a:r>
            <a:br>
              <a:rPr lang="tr-TR" sz="5400" dirty="0" smtClean="0">
                <a:latin typeface="Arial Black" panose="020B0A04020102020204" pitchFamily="34" charset="0"/>
              </a:rPr>
            </a:br>
            <a:r>
              <a:rPr lang="tr-TR" sz="5400" dirty="0">
                <a:latin typeface="Arial Black" panose="020B0A04020102020204" pitchFamily="34" charset="0"/>
              </a:rPr>
              <a:t/>
            </a:r>
            <a:br>
              <a:rPr lang="tr-TR" sz="5400" dirty="0">
                <a:latin typeface="Arial Black" panose="020B0A04020102020204" pitchFamily="34" charset="0"/>
              </a:rPr>
            </a:br>
            <a:r>
              <a:rPr lang="tr-TR" sz="5400" dirty="0" smtClean="0">
                <a:latin typeface="Arial Black" panose="020B0A04020102020204" pitchFamily="34" charset="0"/>
              </a:rPr>
              <a:t/>
            </a:r>
            <a:br>
              <a:rPr lang="tr-TR" sz="5400" dirty="0" smtClean="0">
                <a:latin typeface="Arial Black" panose="020B0A04020102020204" pitchFamily="34" charset="0"/>
              </a:rPr>
            </a:br>
            <a:r>
              <a:rPr lang="tr-TR" sz="5400" dirty="0">
                <a:latin typeface="Arial Black" panose="020B0A04020102020204" pitchFamily="34" charset="0"/>
              </a:rPr>
              <a:t/>
            </a:r>
            <a:br>
              <a:rPr lang="tr-TR" sz="5400" dirty="0">
                <a:latin typeface="Arial Black" panose="020B0A04020102020204" pitchFamily="34" charset="0"/>
              </a:rPr>
            </a:br>
            <a:r>
              <a:rPr lang="tr-TR" sz="5400" dirty="0" smtClean="0">
                <a:latin typeface="Arial Black" panose="020B0A04020102020204" pitchFamily="34" charset="0"/>
              </a:rPr>
              <a:t>ARKADAŞLARIMA</a:t>
            </a:r>
            <a:endParaRPr lang="tr-TR" sz="5400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270"/>
            <a:ext cx="4985359" cy="559872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08" y="1365337"/>
            <a:ext cx="7006226" cy="54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DOĞAYA</a:t>
            </a:r>
            <a:endParaRPr lang="tr-TR" sz="7200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      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96" y="1453020"/>
            <a:ext cx="10008294" cy="540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tr-TR" sz="7200" dirty="0" smtClean="0">
                <a:latin typeface="Arial Black" panose="020B0A04020102020204" pitchFamily="34" charset="0"/>
              </a:rPr>
              <a:t>HAYVANLARA</a:t>
            </a:r>
            <a:endParaRPr lang="tr-TR" sz="7200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0935" y="18632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       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2915"/>
            <a:ext cx="12191999" cy="54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6600" dirty="0" smtClean="0">
                <a:latin typeface="Arial Black" panose="020B0A04020102020204" pitchFamily="34" charset="0"/>
              </a:rPr>
              <a:t>ÇEVREYE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                  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9662"/>
            <a:ext cx="12192000" cy="57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511452"/>
            <a:ext cx="10515600" cy="134654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FARKLIKLARA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52811"/>
            <a:ext cx="10515600" cy="482415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              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08" y="-2379943"/>
            <a:ext cx="12292208" cy="67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7200" dirty="0" smtClean="0">
                <a:latin typeface="Arial Black" panose="020B0A04020102020204" pitchFamily="34" charset="0"/>
              </a:rPr>
              <a:t>HAKLARA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8" y="1027906"/>
            <a:ext cx="6839211" cy="58300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49" y="1027907"/>
            <a:ext cx="4648026" cy="56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41</Words>
  <Application>Microsoft Office PowerPoint</Application>
  <PresentationFormat>Geniş ekran</PresentationFormat>
  <Paragraphs>38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Office Teması</vt:lpstr>
      <vt:lpstr> BEN SAYGILIYIM </vt:lpstr>
      <vt:lpstr>KENDİME </vt:lpstr>
      <vt:lpstr>     AİLEME</vt:lpstr>
      <vt:lpstr>      ARKADAŞLARIMA</vt:lpstr>
      <vt:lpstr>DOĞAYA</vt:lpstr>
      <vt:lpstr>HAYVANLARA</vt:lpstr>
      <vt:lpstr>ÇEVREYE </vt:lpstr>
      <vt:lpstr>FARKLIKLARA </vt:lpstr>
      <vt:lpstr>HAKLARA </vt:lpstr>
      <vt:lpstr>İNANÇLARA </vt:lpstr>
      <vt:lpstr>BİLGİYE -BİLİME </vt:lpstr>
      <vt:lpstr>ÇALIŞANA </vt:lpstr>
      <vt:lpstr>ÜRETENE </vt:lpstr>
      <vt:lpstr>EMEĞE </vt:lpstr>
      <vt:lpstr>HİZMET EDENLERE </vt:lpstr>
      <vt:lpstr>İŞİME</vt:lpstr>
      <vt:lpstr>SANATA</vt:lpstr>
      <vt:lpstr>YAŞAMAYA </vt:lpstr>
      <vt:lpstr>ÜLKEME-BAYRAĞIMA</vt:lpstr>
      <vt:lpstr>DEMOKRASİYE</vt:lpstr>
      <vt:lpstr>TARİHE</vt:lpstr>
      <vt:lpstr>KÜLTÜRE</vt:lpstr>
      <vt:lpstr>DÜNYAYA</vt:lpstr>
      <vt:lpstr>  SAYGILIYIM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 SAYGILIYIM</dc:title>
  <dc:creator>pc</dc:creator>
  <cp:lastModifiedBy>MN_Dizgi-2</cp:lastModifiedBy>
  <cp:revision>40</cp:revision>
  <dcterms:created xsi:type="dcterms:W3CDTF">2018-03-04T18:30:16Z</dcterms:created>
  <dcterms:modified xsi:type="dcterms:W3CDTF">2022-11-10T07:13:50Z</dcterms:modified>
</cp:coreProperties>
</file>