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456-9676-46A3-B53E-E31A8366716A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183-EF24-401E-A976-B4BE5282E0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3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456-9676-46A3-B53E-E31A8366716A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183-EF24-401E-A976-B4BE5282E0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3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456-9676-46A3-B53E-E31A8366716A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183-EF24-401E-A976-B4BE5282E0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6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456-9676-46A3-B53E-E31A8366716A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183-EF24-401E-A976-B4BE5282E0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6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456-9676-46A3-B53E-E31A8366716A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183-EF24-401E-A976-B4BE5282E0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4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456-9676-46A3-B53E-E31A8366716A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183-EF24-401E-A976-B4BE5282E0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3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456-9676-46A3-B53E-E31A8366716A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183-EF24-401E-A976-B4BE5282E0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38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456-9676-46A3-B53E-E31A8366716A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183-EF24-401E-A976-B4BE5282E0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456-9676-46A3-B53E-E31A8366716A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183-EF24-401E-A976-B4BE5282E0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7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456-9676-46A3-B53E-E31A8366716A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183-EF24-401E-A976-B4BE5282E0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6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456-9676-46A3-B53E-E31A8366716A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9183-EF24-401E-A976-B4BE5282E0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2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9456-9676-46A3-B53E-E31A8366716A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9183-EF24-401E-A976-B4BE5282E0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8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411760" y="2756247"/>
            <a:ext cx="4051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smtClean="0"/>
              <a:t>GÜVEN ÜZERİNE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39074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2"/>
            <a:ext cx="9144000" cy="6858000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384376"/>
          </a:xfrm>
        </p:spPr>
        <p:txBody>
          <a:bodyPr>
            <a:normAutofit fontScale="90000"/>
          </a:bodyPr>
          <a:lstStyle/>
          <a:p>
            <a:pPr lvl="0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"Müslüman, elinden ve dilinden Müslümanların esenlikte olduğu kişidir. Mümin ise, insanlara, kanları ve malları hususunda güven veren kişidir."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5708670" y="4850223"/>
            <a:ext cx="2952328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HADİS-İ ŞERİF</a:t>
            </a:r>
            <a:endParaRPr lang="tr-TR" sz="32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29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19">
        <p14:prism/>
      </p:transition>
    </mc:Choice>
    <mc:Fallback xmlns="">
      <p:transition spd="slow" advTm="6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tr-TR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Her zaman güvensizlik göstermek, her zaman güvenmek kadar büyük bir yanlışlıktır. 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6588224" y="4797152"/>
            <a:ext cx="2376264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tr-TR" sz="3600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Goethe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7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289">
        <p14:prism/>
      </p:transition>
    </mc:Choice>
    <mc:Fallback xmlns="">
      <p:transition spd="slow" advTm="52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pPr lvl="0"/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Ağaca dayanma kurur,  insana güvenme ölür, duvara dayanma yıkılır.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6372200" y="5301208"/>
            <a:ext cx="2232248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tr-TR" sz="28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ANONİM</a:t>
            </a:r>
            <a:endParaRPr lang="tr-TR" sz="2800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9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569">
        <p14:prism/>
      </p:transition>
    </mc:Choice>
    <mc:Fallback xmlns="">
      <p:transition spd="slow" advTm="65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 zaman seni üzecek birileri olacaktır, yapman gereken insanlara güvenmeye devam etmek, kime iki defa güveneceğine daha fazla dikkat etmektir .</a:t>
            </a:r>
            <a:r>
              <a:rPr lang="tr-TR" dirty="0" smtClean="0"/>
              <a:t>-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539552" y="4869160"/>
            <a:ext cx="2736304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Gabriel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García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Márquez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0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731">
        <p14:prism/>
      </p:transition>
    </mc:Choice>
    <mc:Fallback xmlns="">
      <p:transition spd="slow" advTm="77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  <a:scene3d>
              <a:camera prst="perspectiveFront"/>
              <a:lightRig rig="threePt" dir="t"/>
            </a:scene3d>
          </a:bodyPr>
          <a:lstStyle/>
          <a:p>
            <a:pPr lvl="0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‘’Allah'a </a:t>
            </a:r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güvenene, Allah 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kâfidir.’’</a:t>
            </a:r>
            <a:endParaRPr lang="tr-T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5889733" y="4988736"/>
            <a:ext cx="3096344" cy="11210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Talak </a:t>
            </a:r>
            <a:r>
              <a:rPr lang="tr-TR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S</a:t>
            </a:r>
            <a:r>
              <a:rPr lang="tr-TR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uresi 3. Ayet</a:t>
            </a:r>
            <a:endParaRPr lang="tr-TR" sz="2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0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377">
        <p14:prism/>
      </p:transition>
    </mc:Choice>
    <mc:Fallback xmlns="">
      <p:transition spd="slow" advTm="5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6048672" cy="2952328"/>
          </a:xfrm>
        </p:spPr>
        <p:txBody>
          <a:bodyPr>
            <a:normAutofit/>
          </a:bodyPr>
          <a:lstStyle/>
          <a:p>
            <a:r>
              <a:rPr lang="tr-TR" sz="1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SON…</a:t>
            </a:r>
            <a:endParaRPr lang="tr-TR" sz="1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788024" y="4869160"/>
            <a:ext cx="3960440" cy="1440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2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HAZ:YUSUF MEDİNELİ</a:t>
            </a:r>
            <a:endParaRPr lang="tr-TR" sz="2400" b="1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2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951">
        <p14:prism/>
      </p:transition>
    </mc:Choice>
    <mc:Fallback xmlns="">
      <p:transition spd="slow" advTm="4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" y="35852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 rot="543661">
            <a:off x="246771" y="431451"/>
            <a:ext cx="7772400" cy="1470025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prstTxWarp prst="textWave1">
              <a:avLst/>
            </a:prstTxWarp>
            <a:scene3d>
              <a:camera prst="obliqueTop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GÜVEN ÜZERİNE</a:t>
            </a:r>
            <a:endParaRPr lang="tr-TR" b="1" cap="all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0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76">
        <p14:prism/>
      </p:transition>
    </mc:Choice>
    <mc:Fallback xmlns="">
      <p:transition spd="slow" advTm="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25" y="0"/>
            <a:ext cx="9183925" cy="6858000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5602634"/>
          </a:xfrm>
        </p:spPr>
        <p:txBody>
          <a:bodyPr/>
          <a:lstStyle/>
          <a:p>
            <a:pPr lvl="0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Sen, ölümsüz ve daima diri olan Allah'a güvenip dayan. O'nu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hamd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ile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tesbih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et. Kullarının günahlarından haberdar olarak O yeter.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5868144" y="4292301"/>
            <a:ext cx="2880320" cy="154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Furkan suresi 58.ayet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2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219">
        <p14:prism/>
      </p:transition>
    </mc:Choice>
    <mc:Fallback xmlns="">
      <p:transition spd="slow" advTm="8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6"/>
            <a:ext cx="9144000" cy="6858000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338437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lvl="0"/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Hayatta hiç kimseye tam anlamıyla güvenme! Unutma ki; beyaz gülün bile gölgesi siyahtır.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79512" y="4797152"/>
            <a:ext cx="259228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Maksim </a:t>
            </a:r>
            <a:r>
              <a:rPr lang="tr-T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Gorki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4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57">
        <p14:prism/>
      </p:transition>
    </mc:Choice>
    <mc:Fallback xmlns="">
      <p:transition spd="slow" advTm="6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pPr lvl="0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Güven bir karaca kadar çekingendir; insan onu bir kovdu mu, tekrar bulması uzun zamana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bağlıdır.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755576" y="4437112"/>
            <a:ext cx="3528392" cy="14401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Kurt </a:t>
            </a:r>
            <a:r>
              <a:rPr lang="tr-TR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Bieden</a:t>
            </a:r>
            <a:r>
              <a:rPr lang="tr-T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Kopf</a:t>
            </a:r>
            <a:endParaRPr lang="tr-T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5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400">
        <p14:prism/>
      </p:transition>
    </mc:Choice>
    <mc:Fallback xmlns="">
      <p:transition spd="slow" advTm="8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" y="-15489"/>
            <a:ext cx="9144000" cy="6857999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214625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lvl="0"/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Toplum, güven üstüne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kurulmuştur.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6948264" y="2492896"/>
            <a:ext cx="2016224" cy="9361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SOUTH</a:t>
            </a:r>
            <a:endParaRPr lang="tr-TR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4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692">
        <p14:prism/>
      </p:transition>
    </mc:Choice>
    <mc:Fallback xmlns="">
      <p:transition spd="slow" advTm="76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6"/>
            <a:ext cx="9144000" cy="6858000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2938338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pPr lvl="0"/>
            <a:r>
              <a:rPr lang="tr-TR" sz="6000" dirty="0">
                <a:solidFill>
                  <a:schemeClr val="bg1">
                    <a:lumMod val="95000"/>
                  </a:schemeClr>
                </a:solidFill>
              </a:rPr>
              <a:t>"Eğer siz Allah 'a hakkıyla tevekkül ederseniz, o sizi kuşu rızıklandırdığı gibi rızıklandırır."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 rot="20813531">
            <a:off x="6966178" y="4060207"/>
            <a:ext cx="1872208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HADİS-İ ŞERİF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9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39">
        <p14:prism/>
      </p:transition>
    </mc:Choice>
    <mc:Fallback xmlns="">
      <p:transition spd="slow" advTm="72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4320480"/>
          </a:xfrm>
        </p:spPr>
        <p:txBody>
          <a:bodyPr>
            <a:normAutofit fontScale="90000"/>
          </a:bodyPr>
          <a:lstStyle/>
          <a:p>
            <a:pPr lvl="0"/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Fakat iman edip </a:t>
            </a:r>
            <a:r>
              <a:rPr lang="tr-T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salih</a:t>
            </a:r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amel işleyenler ve Rablerine karşı edepli olanlar, güvenen ve itaat edenler var ya, işte bunlar da cennet ehlidirler. Onlar orada ebedi kalırlar.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5436096" y="4509686"/>
            <a:ext cx="3312368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tr-TR" dirty="0" smtClean="0"/>
              <a:t> </a:t>
            </a:r>
            <a:r>
              <a:rPr lang="tr-TR" sz="2800" dirty="0" smtClean="0"/>
              <a:t>Hud suresi 23.ayet</a:t>
            </a:r>
            <a:endParaRPr lang="tr-T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8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694">
        <p14:prism/>
      </p:transition>
    </mc:Choice>
    <mc:Fallback xmlns="">
      <p:transition spd="slow" advTm="7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  <a:scene3d>
              <a:camera prst="obliqueTopLeft"/>
              <a:lightRig rig="threePt" dir="t"/>
            </a:scene3d>
          </a:bodyPr>
          <a:lstStyle/>
          <a:p>
            <a:pPr lvl="0"/>
            <a:r>
              <a:rPr lang="tr-TR" sz="5400" dirty="0"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Kendine güvenen herkes, dünyayı idare edebilir. </a:t>
            </a:r>
            <a:r>
              <a:rPr lang="tr-TR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tr-TR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</a:br>
            <a:endParaRPr lang="tr-TR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012160" y="3299939"/>
            <a:ext cx="2376264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Voltaire</a:t>
            </a:r>
            <a:endParaRPr lang="tr-T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4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582">
        <p14:prism/>
      </p:transition>
    </mc:Choice>
    <mc:Fallback xmlns="">
      <p:transition spd="slow" advTm="5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|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1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1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8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|2.1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235</Words>
  <Application>Microsoft Office PowerPoint</Application>
  <PresentationFormat>Ekran Gösterisi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Arial</vt:lpstr>
      <vt:lpstr>Calibri</vt:lpstr>
      <vt:lpstr>Ofis Teması</vt:lpstr>
      <vt:lpstr>PowerPoint Sunusu</vt:lpstr>
      <vt:lpstr>GÜVEN ÜZERİNE</vt:lpstr>
      <vt:lpstr>Sen, ölümsüz ve daima diri olan Allah'a güvenip dayan. O'nu hamd ile tesbih et. Kullarının günahlarından haberdar olarak O yeter.  </vt:lpstr>
      <vt:lpstr>Hayatta hiç kimseye tam anlamıyla güvenme! Unutma ki; beyaz gülün bile gölgesi siyahtır.     </vt:lpstr>
      <vt:lpstr>Güven bir karaca kadar çekingendir; insan onu bir kovdu mu, tekrar bulması uzun zamana bağlıdır. </vt:lpstr>
      <vt:lpstr>Toplum, güven üstüne kurulmuştur.  </vt:lpstr>
      <vt:lpstr>"Eğer siz Allah 'a hakkıyla tevekkül ederseniz, o sizi kuşu rızıklandırdığı gibi rızıklandırır." </vt:lpstr>
      <vt:lpstr>Fakat iman edip salih amel işleyenler ve Rablerine karşı edepli olanlar, güvenen ve itaat edenler var ya, işte bunlar da cennet ehlidirler. Onlar orada ebedi kalırlar.   </vt:lpstr>
      <vt:lpstr>Kendine güvenen herkes, dünyayı idare edebilir.  </vt:lpstr>
      <vt:lpstr>"Müslüman, elinden ve dilinden Müslümanların esenlikte olduğu kişidir. Mümin ise, insanlara, kanları ve malları hususunda güven veren kişidir." </vt:lpstr>
      <vt:lpstr>Her zaman güvensizlik göstermek, her zaman güvenmek kadar büyük bir yanlışlıktır. </vt:lpstr>
      <vt:lpstr>Ağaca dayanma kurur,  insana güvenme ölür, duvara dayanma yıkılır. </vt:lpstr>
      <vt:lpstr>Her zaman seni üzecek birileri olacaktır, yapman gereken insanlara güvenmeye devam etmek, kime iki defa güveneceğine daha fazla dikkat etmektir .-</vt:lpstr>
      <vt:lpstr>‘’Allah'a güvenene, Allah kâfidir.’’</vt:lpstr>
      <vt:lpstr>SON…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GÜVEN ÜZERİNE</dc:title>
  <dc:creator>yusuf</dc:creator>
  <cp:lastModifiedBy>MN_Dizgi-2</cp:lastModifiedBy>
  <cp:revision>13</cp:revision>
  <dcterms:created xsi:type="dcterms:W3CDTF">2012-03-07T20:44:18Z</dcterms:created>
  <dcterms:modified xsi:type="dcterms:W3CDTF">2022-11-09T14:20:18Z</dcterms:modified>
</cp:coreProperties>
</file>