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2"/>
  </p:notesMasterIdLst>
  <p:sldIdLst>
    <p:sldId id="256" r:id="rId2"/>
    <p:sldId id="257" r:id="rId3"/>
    <p:sldId id="258" r:id="rId4"/>
    <p:sldId id="259" r:id="rId5"/>
    <p:sldId id="260" r:id="rId6"/>
    <p:sldId id="261" r:id="rId7"/>
    <p:sldId id="276"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402" autoAdjust="0"/>
    <p:restoredTop sz="94660"/>
  </p:normalViewPr>
  <p:slideViewPr>
    <p:cSldViewPr>
      <p:cViewPr varScale="1">
        <p:scale>
          <a:sx n="81" d="100"/>
          <a:sy n="81" d="100"/>
        </p:scale>
        <p:origin x="90" y="4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4DF354-D3C3-4318-83BB-DDC1B7DD40B5}" type="datetimeFigureOut">
              <a:rPr lang="tr-TR" smtClean="0"/>
              <a:pPr/>
              <a:t>11.05.2023</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3F61EEB-E92A-4245-8CF9-51963FA38A14}" type="slidenum">
              <a:rPr lang="tr-TR" smtClean="0"/>
              <a:pPr/>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63F61EEB-E92A-4245-8CF9-51963FA38A14}" type="slidenum">
              <a:rPr lang="tr-TR" smtClean="0"/>
              <a:pPr/>
              <a:t>3</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8 Başlık"/>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a:t>Asıl başlık stili için tıklatın</a:t>
            </a:r>
            <a:endParaRPr kumimoji="0" lang="en-US"/>
          </a:p>
        </p:txBody>
      </p:sp>
      <p:sp>
        <p:nvSpPr>
          <p:cNvPr id="17" name="16 Alt Başlık"/>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a:t>Asıl alt başlık stilini düzenlemek için tıklatın</a:t>
            </a:r>
            <a:endParaRPr kumimoji="0" lang="en-US"/>
          </a:p>
        </p:txBody>
      </p:sp>
      <p:sp>
        <p:nvSpPr>
          <p:cNvPr id="30" name="29 Veri Yer Tutucusu"/>
          <p:cNvSpPr>
            <a:spLocks noGrp="1"/>
          </p:cNvSpPr>
          <p:nvPr>
            <p:ph type="dt" sz="half" idx="10"/>
          </p:nvPr>
        </p:nvSpPr>
        <p:spPr/>
        <p:txBody>
          <a:bodyPr/>
          <a:lstStyle/>
          <a:p>
            <a:fld id="{D9F75050-0E15-4C5B-92B0-66D068882F1F}" type="datetimeFigureOut">
              <a:rPr lang="tr-TR" smtClean="0"/>
              <a:pPr/>
              <a:t>11.05.2023</a:t>
            </a:fld>
            <a:endParaRPr lang="tr-TR"/>
          </a:p>
        </p:txBody>
      </p:sp>
      <p:sp>
        <p:nvSpPr>
          <p:cNvPr id="19" name="18 Altbilgi Yer Tutucusu"/>
          <p:cNvSpPr>
            <a:spLocks noGrp="1"/>
          </p:cNvSpPr>
          <p:nvPr>
            <p:ph type="ftr" sz="quarter" idx="11"/>
          </p:nvPr>
        </p:nvSpPr>
        <p:spPr/>
        <p:txBody>
          <a:bodyPr/>
          <a:lstStyle/>
          <a:p>
            <a:endParaRPr lang="tr-TR"/>
          </a:p>
        </p:txBody>
      </p:sp>
      <p:sp>
        <p:nvSpPr>
          <p:cNvPr id="27" name="2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11.05.2023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914401"/>
            <a:ext cx="2057400" cy="5211763"/>
          </a:xfrm>
        </p:spPr>
        <p:txBody>
          <a:bodyPr vert="eaVert"/>
          <a:lstStyle/>
          <a:p>
            <a:r>
              <a:rPr kumimoji="0" lang="tr-TR"/>
              <a:t>Asıl başlık stili için tıklatın</a:t>
            </a:r>
            <a:endParaRPr kumimoji="0" lang="en-US"/>
          </a:p>
        </p:txBody>
      </p:sp>
      <p:sp>
        <p:nvSpPr>
          <p:cNvPr id="3" name="2 Dikey Metin Yer Tutucusu"/>
          <p:cNvSpPr>
            <a:spLocks noGrp="1"/>
          </p:cNvSpPr>
          <p:nvPr>
            <p:ph type="body" orient="vert" idx="1"/>
          </p:nvPr>
        </p:nvSpPr>
        <p:spPr>
          <a:xfrm>
            <a:off x="457200" y="914401"/>
            <a:ext cx="6019800" cy="5211763"/>
          </a:xfrm>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11.05.2023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11.05.2023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a:t>Asıl başlık stili için tıklatın</a:t>
            </a:r>
            <a:endParaRPr kumimoji="0" lang="en-US"/>
          </a:p>
        </p:txBody>
      </p:sp>
      <p:sp>
        <p:nvSpPr>
          <p:cNvPr id="3" name="2 Metin Yer Tutucusu"/>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11.05.2023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a:lstStyle/>
          <a:p>
            <a:r>
              <a:rPr kumimoji="0" lang="tr-TR"/>
              <a:t>Asıl başlık stili için tıklatın</a:t>
            </a:r>
            <a:endParaRPr kumimoji="0" lang="en-US"/>
          </a:p>
        </p:txBody>
      </p:sp>
      <p:sp>
        <p:nvSpPr>
          <p:cNvPr id="3" name="2 İçerik Yer Tutucusu"/>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İçerik Yer Tutucusu"/>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5" name="4 Veri Yer Tutucusu"/>
          <p:cNvSpPr>
            <a:spLocks noGrp="1"/>
          </p:cNvSpPr>
          <p:nvPr>
            <p:ph type="dt" sz="half" idx="10"/>
          </p:nvPr>
        </p:nvSpPr>
        <p:spPr/>
        <p:txBody>
          <a:bodyPr/>
          <a:lstStyle/>
          <a:p>
            <a:fld id="{D9F75050-0E15-4C5B-92B0-66D068882F1F}" type="datetimeFigureOut">
              <a:rPr lang="tr-TR" smtClean="0"/>
              <a:pPr/>
              <a:t>11.05.2023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tIns="45720" anchor="b"/>
          <a:lstStyle>
            <a:lvl1pPr>
              <a:defRPr/>
            </a:lvl1pPr>
          </a:lstStyle>
          <a:p>
            <a:r>
              <a:rPr kumimoji="0" lang="tr-TR"/>
              <a:t>Asıl başlık stili için tıklatın</a:t>
            </a:r>
            <a:endParaRPr kumimoji="0" lang="en-US"/>
          </a:p>
        </p:txBody>
      </p:sp>
      <p:sp>
        <p:nvSpPr>
          <p:cNvPr id="3" name="2 Metin Yer Tutucusu"/>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a:t>Asıl metin stillerini düzenlemek için tıklatın</a:t>
            </a:r>
          </a:p>
        </p:txBody>
      </p:sp>
      <p:sp>
        <p:nvSpPr>
          <p:cNvPr id="4" name="3 Metin Yer Tutucusu"/>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a:t>Asıl metin stillerini düzenlemek için tıklatın</a:t>
            </a:r>
          </a:p>
        </p:txBody>
      </p:sp>
      <p:sp>
        <p:nvSpPr>
          <p:cNvPr id="5" name="4 İçerik Yer Tutucusu"/>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6" name="5 İçerik Yer Tutucusu"/>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7" name="6 Veri Yer Tutucusu"/>
          <p:cNvSpPr>
            <a:spLocks noGrp="1"/>
          </p:cNvSpPr>
          <p:nvPr>
            <p:ph type="dt" sz="half" idx="10"/>
          </p:nvPr>
        </p:nvSpPr>
        <p:spPr/>
        <p:txBody>
          <a:bodyPr/>
          <a:lstStyle/>
          <a:p>
            <a:fld id="{D9F75050-0E15-4C5B-92B0-66D068882F1F}" type="datetimeFigureOut">
              <a:rPr lang="tr-TR" smtClean="0"/>
              <a:pPr/>
              <a:t>11.05.2023</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a:t>Asıl başlık stili için tıklatın</a:t>
            </a:r>
            <a:endParaRPr kumimoji="0" lang="en-US"/>
          </a:p>
        </p:txBody>
      </p:sp>
      <p:sp>
        <p:nvSpPr>
          <p:cNvPr id="3" name="2 Veri Yer Tutucusu"/>
          <p:cNvSpPr>
            <a:spLocks noGrp="1"/>
          </p:cNvSpPr>
          <p:nvPr>
            <p:ph type="dt" sz="half" idx="10"/>
          </p:nvPr>
        </p:nvSpPr>
        <p:spPr/>
        <p:txBody>
          <a:bodyPr/>
          <a:lstStyle/>
          <a:p>
            <a:fld id="{D9F75050-0E15-4C5B-92B0-66D068882F1F}" type="datetimeFigureOut">
              <a:rPr lang="tr-TR" smtClean="0"/>
              <a:pPr/>
              <a:t>11.05.2023</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11.05.2023</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a:t>Asıl başlık stili için tıklatın</a:t>
            </a:r>
            <a:endParaRPr kumimoji="0" lang="en-US"/>
          </a:p>
        </p:txBody>
      </p:sp>
      <p:sp>
        <p:nvSpPr>
          <p:cNvPr id="3" name="2 Metin Yer Tutucusu"/>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a:t>Asıl metin stillerini düzenlemek için tıklatın</a:t>
            </a:r>
          </a:p>
        </p:txBody>
      </p:sp>
      <p:sp>
        <p:nvSpPr>
          <p:cNvPr id="4" name="3 İçerik Yer Tutucusu"/>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5" name="4 Veri Yer Tutucusu"/>
          <p:cNvSpPr>
            <a:spLocks noGrp="1"/>
          </p:cNvSpPr>
          <p:nvPr>
            <p:ph type="dt" sz="half" idx="10"/>
          </p:nvPr>
        </p:nvSpPr>
        <p:spPr/>
        <p:txBody>
          <a:bodyPr/>
          <a:lstStyle/>
          <a:p>
            <a:fld id="{D9F75050-0E15-4C5B-92B0-66D068882F1F}" type="datetimeFigureOut">
              <a:rPr lang="tr-TR" smtClean="0"/>
              <a:pPr/>
              <a:t>11.05.2023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8 Tek Köşesi Kesik ve Yuvarlatılmış Dikdörtgen"/>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Dik Üçgen"/>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Başlık"/>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a:t>Asıl başlık stili için tıklatın</a:t>
            </a:r>
            <a:endParaRPr kumimoji="0" lang="en-US"/>
          </a:p>
        </p:txBody>
      </p:sp>
      <p:sp>
        <p:nvSpPr>
          <p:cNvPr id="4" name="3 Metin Yer Tutucusu"/>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11.05.2023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a:xfrm>
            <a:off x="8077200" y="6356350"/>
            <a:ext cx="609600" cy="365125"/>
          </a:xfrm>
        </p:spPr>
        <p:txBody>
          <a:bodyPr/>
          <a:lstStyle/>
          <a:p>
            <a:fld id="{B1DEFA8C-F947-479F-BE07-76B6B3F80BF1}" type="slidenum">
              <a:rPr lang="tr-TR" smtClean="0"/>
              <a:pPr/>
              <a:t>‹#›</a:t>
            </a:fld>
            <a:endParaRPr lang="tr-TR"/>
          </a:p>
        </p:txBody>
      </p:sp>
      <p:sp>
        <p:nvSpPr>
          <p:cNvPr id="3" name="2 Resim Yer Tutucusu"/>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a:t>Resim eklemek için simgeyi tıklatın</a:t>
            </a:r>
            <a:endParaRPr kumimoji="0" lang="en-US" dirty="0"/>
          </a:p>
        </p:txBody>
      </p:sp>
      <p:sp>
        <p:nvSpPr>
          <p:cNvPr id="10" name="9 Serbest Form"/>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Serbest Form"/>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Serbest Form"/>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Serbest Form"/>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Başlık Yer Tutucusu"/>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a:t>Asıl başlık stili için tıklatın</a:t>
            </a:r>
            <a:endParaRPr kumimoji="0" lang="en-US"/>
          </a:p>
        </p:txBody>
      </p:sp>
      <p:sp>
        <p:nvSpPr>
          <p:cNvPr id="30" name="29 Metin Yer Tutucusu"/>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a:t>Asıl metin stillerini düzenlemek için tıklatın</a:t>
            </a:r>
          </a:p>
          <a:p>
            <a:pPr lvl="1" eaLnBrk="1" latinLnBrk="0" hangingPunct="1"/>
            <a:r>
              <a:rPr kumimoji="0" lang="tr-TR"/>
              <a:t>İkinci düzey</a:t>
            </a:r>
          </a:p>
          <a:p>
            <a:pPr lvl="2" eaLnBrk="1" latinLnBrk="0" hangingPunct="1"/>
            <a:r>
              <a:rPr kumimoji="0" lang="tr-TR"/>
              <a:t>Üçüncü düzey</a:t>
            </a:r>
          </a:p>
          <a:p>
            <a:pPr lvl="3" eaLnBrk="1" latinLnBrk="0" hangingPunct="1"/>
            <a:r>
              <a:rPr kumimoji="0" lang="tr-TR"/>
              <a:t>Dördüncü düzey</a:t>
            </a:r>
          </a:p>
          <a:p>
            <a:pPr lvl="4" eaLnBrk="1" latinLnBrk="0" hangingPunct="1"/>
            <a:r>
              <a:rPr kumimoji="0" lang="tr-TR"/>
              <a:t>Beşinci düzey</a:t>
            </a:r>
            <a:endParaRPr kumimoji="0" lang="en-US"/>
          </a:p>
        </p:txBody>
      </p:sp>
      <p:sp>
        <p:nvSpPr>
          <p:cNvPr id="10" name="9 Veri Yer Tutucusu"/>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D9F75050-0E15-4C5B-92B0-66D068882F1F}" type="datetimeFigureOut">
              <a:rPr lang="tr-TR" smtClean="0"/>
              <a:pPr/>
              <a:t>11.05.2023</a:t>
            </a:fld>
            <a:endParaRPr lang="tr-TR"/>
          </a:p>
        </p:txBody>
      </p:sp>
      <p:sp>
        <p:nvSpPr>
          <p:cNvPr id="22" name="21 Altbilgi Yer Tutucusu"/>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a:p>
        </p:txBody>
      </p:sp>
      <p:sp>
        <p:nvSpPr>
          <p:cNvPr id="18" name="17 Slayt Numarası Yer Tutucusu"/>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1DEFA8C-F947-479F-BE07-76B6B3F80BF1}" type="slidenum">
              <a:rPr lang="tr-TR" smtClean="0"/>
              <a:pPr/>
              <a:t>‹#›</a:t>
            </a:fld>
            <a:endParaRPr lang="tr-TR"/>
          </a:p>
        </p:txBody>
      </p:sp>
      <p:grpSp>
        <p:nvGrpSpPr>
          <p:cNvPr id="2" name="1 Grup"/>
          <p:cNvGrpSpPr/>
          <p:nvPr/>
        </p:nvGrpSpPr>
        <p:grpSpPr>
          <a:xfrm>
            <a:off x="-19017" y="202408"/>
            <a:ext cx="9180548" cy="649224"/>
            <a:chOff x="-19045" y="216550"/>
            <a:chExt cx="9180548" cy="649224"/>
          </a:xfrm>
        </p:grpSpPr>
        <p:sp>
          <p:nvSpPr>
            <p:cNvPr id="12" name="11 Serbest Form"/>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Serbest Form"/>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lstStyle/>
          <a:p>
            <a:r>
              <a:rPr lang="tr-TR" dirty="0"/>
              <a:t>19MAYIS</a:t>
            </a:r>
          </a:p>
        </p:txBody>
      </p:sp>
      <p:sp>
        <p:nvSpPr>
          <p:cNvPr id="5" name="Alt Başlık 4">
            <a:extLst>
              <a:ext uri="{FF2B5EF4-FFF2-40B4-BE49-F238E27FC236}">
                <a16:creationId xmlns:a16="http://schemas.microsoft.com/office/drawing/2014/main" id="{7F152155-BC35-A407-759C-B12A8ADEA3CB}"/>
              </a:ext>
            </a:extLst>
          </p:cNvPr>
          <p:cNvSpPr>
            <a:spLocks noGrp="1"/>
          </p:cNvSpPr>
          <p:nvPr>
            <p:ph type="subTitle" idx="1"/>
          </p:nvPr>
        </p:nvSpPr>
        <p:spPr/>
        <p:txBody>
          <a:bodyPr/>
          <a:lstStyle/>
          <a:p>
            <a:endParaRPr lang="tr-T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19MAYIS RESİMLERİ</a:t>
            </a:r>
          </a:p>
        </p:txBody>
      </p:sp>
      <p:sp>
        <p:nvSpPr>
          <p:cNvPr id="3" name="2 İçerik Yer Tutucusu"/>
          <p:cNvSpPr>
            <a:spLocks noGrp="1"/>
          </p:cNvSpPr>
          <p:nvPr>
            <p:ph idx="1"/>
          </p:nvPr>
        </p:nvSpPr>
        <p:spPr/>
        <p:txBody>
          <a:bodyPr/>
          <a:lstStyle/>
          <a:p>
            <a:endParaRPr lang="tr-TR"/>
          </a:p>
        </p:txBody>
      </p:sp>
      <p:pic>
        <p:nvPicPr>
          <p:cNvPr id="5122" name="Picture 2" descr="I:\19-MAYIS-dua381.jpg"/>
          <p:cNvPicPr>
            <a:picLocks noChangeAspect="1" noChangeArrowheads="1"/>
          </p:cNvPicPr>
          <p:nvPr/>
        </p:nvPicPr>
        <p:blipFill>
          <a:blip r:embed="rId2"/>
          <a:srcRect/>
          <a:stretch>
            <a:fillRect/>
          </a:stretch>
        </p:blipFill>
        <p:spPr bwMode="auto">
          <a:xfrm>
            <a:off x="500034" y="1928802"/>
            <a:ext cx="4643470" cy="4429156"/>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19MAYIS RESİMLERİ</a:t>
            </a:r>
          </a:p>
        </p:txBody>
      </p:sp>
      <p:pic>
        <p:nvPicPr>
          <p:cNvPr id="6146" name="Picture 2" descr="I:\19-MAYIS-dua380[1].jpg"/>
          <p:cNvPicPr>
            <a:picLocks noGrp="1" noChangeAspect="1" noChangeArrowheads="1"/>
          </p:cNvPicPr>
          <p:nvPr>
            <p:ph idx="1"/>
          </p:nvPr>
        </p:nvPicPr>
        <p:blipFill>
          <a:blip r:embed="rId2"/>
          <a:srcRect/>
          <a:stretch>
            <a:fillRect/>
          </a:stretch>
        </p:blipFill>
        <p:spPr bwMode="auto">
          <a:xfrm>
            <a:off x="500034" y="2000240"/>
            <a:ext cx="4389437" cy="4389437"/>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19MAYIS RESİMLERİ</a:t>
            </a:r>
          </a:p>
        </p:txBody>
      </p:sp>
      <p:pic>
        <p:nvPicPr>
          <p:cNvPr id="1026" name="Picture 2" descr="I:\r_20080519132035_19mayis_2008[1].jpg"/>
          <p:cNvPicPr>
            <a:picLocks noGrp="1" noChangeAspect="1" noChangeArrowheads="1"/>
          </p:cNvPicPr>
          <p:nvPr>
            <p:ph idx="1"/>
          </p:nvPr>
        </p:nvPicPr>
        <p:blipFill>
          <a:blip r:embed="rId2"/>
          <a:srcRect/>
          <a:stretch>
            <a:fillRect/>
          </a:stretch>
        </p:blipFill>
        <p:spPr bwMode="auto">
          <a:xfrm>
            <a:off x="428596" y="1928802"/>
            <a:ext cx="5080000" cy="39370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19MAYIS RESİMLERİ</a:t>
            </a:r>
          </a:p>
        </p:txBody>
      </p:sp>
      <p:pic>
        <p:nvPicPr>
          <p:cNvPr id="2050" name="Picture 2" descr="I:\www.komikresimlerim.org_19_mays_genlik_ve_spor_bayram_3[1].jpg"/>
          <p:cNvPicPr>
            <a:picLocks noGrp="1" noChangeAspect="1" noChangeArrowheads="1"/>
          </p:cNvPicPr>
          <p:nvPr>
            <p:ph idx="1"/>
          </p:nvPr>
        </p:nvPicPr>
        <p:blipFill>
          <a:blip r:embed="rId2"/>
          <a:srcRect/>
          <a:stretch>
            <a:fillRect/>
          </a:stretch>
        </p:blipFill>
        <p:spPr bwMode="auto">
          <a:xfrm>
            <a:off x="642910" y="1928802"/>
            <a:ext cx="5852583" cy="4389437"/>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19MAYIS RESİMLERİ</a:t>
            </a:r>
          </a:p>
        </p:txBody>
      </p:sp>
      <p:pic>
        <p:nvPicPr>
          <p:cNvPr id="4098" name="Picture 2" descr="I:\19mayis7xl[1].png"/>
          <p:cNvPicPr>
            <a:picLocks noGrp="1" noChangeAspect="1" noChangeArrowheads="1"/>
          </p:cNvPicPr>
          <p:nvPr>
            <p:ph idx="1"/>
          </p:nvPr>
        </p:nvPicPr>
        <p:blipFill>
          <a:blip r:embed="rId2"/>
          <a:srcRect/>
          <a:stretch>
            <a:fillRect/>
          </a:stretch>
        </p:blipFill>
        <p:spPr bwMode="auto">
          <a:xfrm>
            <a:off x="428596" y="1857364"/>
            <a:ext cx="4888336" cy="4857784"/>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19MAYIS RESİMLERİ</a:t>
            </a:r>
          </a:p>
        </p:txBody>
      </p:sp>
      <p:pic>
        <p:nvPicPr>
          <p:cNvPr id="5123" name="Picture 3" descr="I:\19mayis_8[1].jpg"/>
          <p:cNvPicPr>
            <a:picLocks noGrp="1" noChangeAspect="1" noChangeArrowheads="1"/>
          </p:cNvPicPr>
          <p:nvPr>
            <p:ph idx="1"/>
          </p:nvPr>
        </p:nvPicPr>
        <p:blipFill>
          <a:blip r:embed="rId2"/>
          <a:srcRect/>
          <a:stretch>
            <a:fillRect/>
          </a:stretch>
        </p:blipFill>
        <p:spPr bwMode="auto">
          <a:xfrm>
            <a:off x="500034" y="1928802"/>
            <a:ext cx="6605058" cy="4389437"/>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19MAYIS RESİMLERİ</a:t>
            </a:r>
          </a:p>
        </p:txBody>
      </p:sp>
      <p:sp>
        <p:nvSpPr>
          <p:cNvPr id="3" name="2 İçerik Yer Tutucusu"/>
          <p:cNvSpPr>
            <a:spLocks noGrp="1"/>
          </p:cNvSpPr>
          <p:nvPr>
            <p:ph idx="1"/>
          </p:nvPr>
        </p:nvSpPr>
        <p:spPr/>
        <p:txBody>
          <a:bodyPr/>
          <a:lstStyle/>
          <a:p>
            <a:endParaRPr lang="tr-TR" dirty="0"/>
          </a:p>
        </p:txBody>
      </p:sp>
      <p:pic>
        <p:nvPicPr>
          <p:cNvPr id="6146" name="Picture 2" descr="I:\Kopyası 19mayis[1].jpg"/>
          <p:cNvPicPr>
            <a:picLocks noChangeAspect="1" noChangeArrowheads="1"/>
          </p:cNvPicPr>
          <p:nvPr/>
        </p:nvPicPr>
        <p:blipFill>
          <a:blip r:embed="rId2"/>
          <a:srcRect/>
          <a:stretch>
            <a:fillRect/>
          </a:stretch>
        </p:blipFill>
        <p:spPr bwMode="auto">
          <a:xfrm>
            <a:off x="500034" y="2000240"/>
            <a:ext cx="5521350" cy="4391983"/>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19MAYIS RESİMLERİ</a:t>
            </a:r>
          </a:p>
        </p:txBody>
      </p:sp>
      <p:sp>
        <p:nvSpPr>
          <p:cNvPr id="3" name="2 İçerik Yer Tutucusu"/>
          <p:cNvSpPr>
            <a:spLocks noGrp="1"/>
          </p:cNvSpPr>
          <p:nvPr>
            <p:ph idx="1"/>
          </p:nvPr>
        </p:nvSpPr>
        <p:spPr/>
        <p:txBody>
          <a:bodyPr/>
          <a:lstStyle/>
          <a:p>
            <a:endParaRPr lang="tr-TR" dirty="0"/>
          </a:p>
        </p:txBody>
      </p:sp>
      <p:pic>
        <p:nvPicPr>
          <p:cNvPr id="7170" name="Picture 2" descr="I:\Kopyası çiçeklerle TÜRK BAYRAĞI.jpg"/>
          <p:cNvPicPr>
            <a:picLocks noChangeAspect="1" noChangeArrowheads="1"/>
          </p:cNvPicPr>
          <p:nvPr/>
        </p:nvPicPr>
        <p:blipFill>
          <a:blip r:embed="rId2"/>
          <a:srcRect/>
          <a:stretch>
            <a:fillRect/>
          </a:stretch>
        </p:blipFill>
        <p:spPr bwMode="auto">
          <a:xfrm>
            <a:off x="500035" y="2428868"/>
            <a:ext cx="5143536" cy="3857652"/>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19MAYIS RESİMLERİ</a:t>
            </a:r>
          </a:p>
        </p:txBody>
      </p:sp>
      <p:pic>
        <p:nvPicPr>
          <p:cNvPr id="8195" name="Picture 3" descr="I:\eyf19mayismb6.jpg"/>
          <p:cNvPicPr>
            <a:picLocks noGrp="1" noChangeAspect="1" noChangeArrowheads="1"/>
          </p:cNvPicPr>
          <p:nvPr>
            <p:ph idx="1"/>
          </p:nvPr>
        </p:nvPicPr>
        <p:blipFill>
          <a:blip r:embed="rId2"/>
          <a:srcRect/>
          <a:stretch>
            <a:fillRect/>
          </a:stretch>
        </p:blipFill>
        <p:spPr bwMode="auto">
          <a:xfrm>
            <a:off x="285720" y="2071678"/>
            <a:ext cx="5852583" cy="4389437"/>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642918"/>
            <a:ext cx="8229600" cy="1143000"/>
          </a:xfrm>
        </p:spPr>
        <p:txBody>
          <a:bodyPr/>
          <a:lstStyle/>
          <a:p>
            <a:r>
              <a:rPr lang="tr-TR" dirty="0"/>
              <a:t>19MAYIS RESİMLERİ</a:t>
            </a:r>
          </a:p>
        </p:txBody>
      </p:sp>
      <p:pic>
        <p:nvPicPr>
          <p:cNvPr id="10242" name="Picture 2" descr="I:\ataturk_19mayis_1919_1242721663[1].jpg"/>
          <p:cNvPicPr>
            <a:picLocks noGrp="1" noChangeAspect="1" noChangeArrowheads="1"/>
          </p:cNvPicPr>
          <p:nvPr>
            <p:ph idx="1"/>
          </p:nvPr>
        </p:nvPicPr>
        <p:blipFill>
          <a:blip r:embed="rId2"/>
          <a:srcRect/>
          <a:stretch>
            <a:fillRect/>
          </a:stretch>
        </p:blipFill>
        <p:spPr bwMode="auto">
          <a:xfrm>
            <a:off x="571472" y="2000240"/>
            <a:ext cx="5715000" cy="43053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br>
              <a:rPr lang="tr-TR" dirty="0"/>
            </a:br>
            <a:r>
              <a:rPr lang="tr-TR" dirty="0"/>
              <a:t>           19MAYIS  NEDEN KUTLARIZ?</a:t>
            </a:r>
          </a:p>
        </p:txBody>
      </p:sp>
      <p:sp>
        <p:nvSpPr>
          <p:cNvPr id="3" name="2 İçerik Yer Tutucusu"/>
          <p:cNvSpPr>
            <a:spLocks noGrp="1"/>
          </p:cNvSpPr>
          <p:nvPr>
            <p:ph idx="1"/>
          </p:nvPr>
        </p:nvSpPr>
        <p:spPr/>
        <p:txBody>
          <a:bodyPr>
            <a:normAutofit fontScale="55000" lnSpcReduction="20000"/>
          </a:bodyPr>
          <a:lstStyle/>
          <a:p>
            <a:pPr>
              <a:buNone/>
            </a:pPr>
            <a:r>
              <a:rPr lang="tr-TR" i="1" dirty="0"/>
              <a:t>           19 Mayıs 1919 günü, Türk Milleti için önemli günlerden biridir. Özgürlüğe, bağımsızlığa ilk adım o gün atılmıştır. Kurtuluş Savaşı, Atatürk'ün 19 Mayıs 1919 günü Samsun’a ayak basması ile başlamıştır.</a:t>
            </a:r>
            <a:br>
              <a:rPr lang="tr-TR" i="1" dirty="0"/>
            </a:br>
            <a:br>
              <a:rPr lang="tr-TR" i="1" dirty="0"/>
            </a:br>
            <a:r>
              <a:rPr lang="tr-TR" i="1" dirty="0"/>
              <a:t>Ülkesini içinde bulunduğu sıkıntılı durumdan çıkarmak isteyen, “Milletin bağımsızlığını yine milletin azmi ve kararlılığının kurtaracağına” inanan Mustafa Kemal Atatürk, Samsun’a çıkışı ile bütün ülkeyi aydınlatacak bir hareketi başlatmıştır. Yani Mustafa Kemal kurtuluş meşalesini Samsun’da 19 Mayıs 1919′da yakmıştır.</a:t>
            </a:r>
            <a:br>
              <a:rPr lang="tr-TR" i="1" dirty="0"/>
            </a:br>
            <a:br>
              <a:rPr lang="tr-TR" i="1" dirty="0"/>
            </a:br>
            <a:r>
              <a:rPr lang="tr-TR" i="1" dirty="0"/>
              <a:t>Atatürk’ün milli birlik ve dayanışmayı gerçekleştirmek için çıktığı yolculuk, küllenen umutları canlandırmış, Anadolu insanın tek yumruk olmasını sağlamıştır. Atatürk Türk Milletinin haysiyetli ve şerefli bir millet olarak yaşaması için giriştiği bu savaşta, tüm gücünü, millete olan inancından ve güveninden almıştır.</a:t>
            </a:r>
            <a:br>
              <a:rPr lang="tr-TR" i="1" dirty="0"/>
            </a:br>
            <a:br>
              <a:rPr lang="tr-TR" i="1" dirty="0"/>
            </a:br>
            <a:r>
              <a:rPr lang="tr-TR" i="1" dirty="0"/>
              <a:t>Atatürk bir konuşmasında “Ben 19 Mayıs’ta doğdum” demiştir. Ulu önder Atatürk’ün bağımsızlık ışığını yaktığı 19 Mayıs’ı doğum günü olarak kabul etmesi, 19 Mayıs’ın tarihimizdeki yerini ve önemini en iyi biçimde yansıtmaktadır. Çünkü 19 Mayıs ülkenin mutlu geleceği için atılan ilk adımdır.</a:t>
            </a:r>
            <a:br>
              <a:rPr lang="tr-TR" i="1" dirty="0"/>
            </a:br>
            <a:br>
              <a:rPr lang="tr-TR" i="1" dirty="0"/>
            </a:br>
            <a:r>
              <a:rPr lang="tr-TR" i="1" dirty="0"/>
              <a:t>Kurtuluş savaşı, hazırlık çalışmalarından Büyük Zafer’e kadar her yönü ile çok iyi tasarlanmış, umutların ve özlemlerin çığ gibi büyüyerek coşkuya ve zafere dönüştüğü kahramanlık destanımızdır.</a:t>
            </a:r>
            <a:br>
              <a:rPr lang="tr-TR" i="1" dirty="0"/>
            </a:br>
            <a:r>
              <a:rPr lang="tr-TR" i="1" dirty="0"/>
              <a:t>Kurtuluş Savaşı başarıyla sonuçlandıktan sonra 29 Ekim 1923′</a:t>
            </a:r>
            <a:r>
              <a:rPr lang="tr-TR" i="1" dirty="0" err="1"/>
              <a:t>te</a:t>
            </a:r>
            <a:r>
              <a:rPr lang="tr-TR" i="1" dirty="0"/>
              <a:t> Cumhuriyet ilan edildi. Atatürk Cumhuriyeti Türk gençliğine armağan etti. Bizler de Kurtuluş Savaşımızın başlangıcı olan 19 Mayıs günü tarihini “ATATÜRK’Ü ANMA, </a:t>
            </a:r>
            <a:r>
              <a:rPr lang="tr-TR" i="1" dirty="0" err="1"/>
              <a:t>GENÇliK</a:t>
            </a:r>
            <a:r>
              <a:rPr lang="tr-TR" i="1" dirty="0"/>
              <a:t> VE SPOR </a:t>
            </a:r>
            <a:r>
              <a:rPr lang="tr-TR" i="1" dirty="0" err="1"/>
              <a:t>BAYRAMı</a:t>
            </a:r>
            <a:r>
              <a:rPr lang="tr-TR" i="1" dirty="0"/>
              <a:t>” olarak kutluyor, bu kahramanlık destanını, o yollarda yaşanan büyük sıkıntıları ve çekilen çileleri unutmamaya, yeni nesillere de unutturmamaya çalışıyoruz.</a:t>
            </a:r>
            <a:br>
              <a:rPr lang="tr-TR" i="1" dirty="0"/>
            </a:br>
            <a:endParaRPr lang="tr-T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19MAYIS RESİMLERİ</a:t>
            </a:r>
          </a:p>
        </p:txBody>
      </p:sp>
      <p:pic>
        <p:nvPicPr>
          <p:cNvPr id="11266" name="Picture 2" descr="I:\[arE0h6E]19mayis[1].jpg"/>
          <p:cNvPicPr>
            <a:picLocks noGrp="1" noChangeAspect="1" noChangeArrowheads="1"/>
          </p:cNvPicPr>
          <p:nvPr>
            <p:ph idx="1"/>
          </p:nvPr>
        </p:nvPicPr>
        <p:blipFill>
          <a:blip r:embed="rId2"/>
          <a:srcRect/>
          <a:stretch>
            <a:fillRect/>
          </a:stretch>
        </p:blipFill>
        <p:spPr bwMode="auto">
          <a:xfrm>
            <a:off x="500034" y="1928802"/>
            <a:ext cx="5643562" cy="4389437"/>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 19MAYIS ŞİİRLERİ </a:t>
            </a:r>
          </a:p>
        </p:txBody>
      </p:sp>
      <p:sp>
        <p:nvSpPr>
          <p:cNvPr id="3" name="2 İçerik Yer Tutucusu"/>
          <p:cNvSpPr>
            <a:spLocks noGrp="1"/>
          </p:cNvSpPr>
          <p:nvPr>
            <p:ph idx="1"/>
          </p:nvPr>
        </p:nvSpPr>
        <p:spPr>
          <a:xfrm>
            <a:off x="457200" y="2000240"/>
            <a:ext cx="8229600" cy="4324360"/>
          </a:xfrm>
        </p:spPr>
        <p:txBody>
          <a:bodyPr>
            <a:normAutofit fontScale="85000" lnSpcReduction="20000"/>
          </a:bodyPr>
          <a:lstStyle/>
          <a:p>
            <a:pPr>
              <a:buNone/>
            </a:pPr>
            <a:r>
              <a:rPr lang="tr-TR" sz="1700" b="1" dirty="0"/>
              <a:t>            ŞU SONSUZ KOŞU</a:t>
            </a:r>
            <a:endParaRPr lang="tr-TR" sz="1700" dirty="0"/>
          </a:p>
          <a:p>
            <a:pPr>
              <a:buNone/>
            </a:pPr>
            <a:r>
              <a:rPr lang="tr-TR" sz="1700" dirty="0"/>
              <a:t>       Samsun'a ayak basmış Kahraman bugün,</a:t>
            </a:r>
          </a:p>
          <a:p>
            <a:pPr>
              <a:buNone/>
            </a:pPr>
            <a:r>
              <a:rPr lang="tr-TR" sz="1700" dirty="0"/>
              <a:t>       Çayır, çimen yeşermiş zafer yolunda</a:t>
            </a:r>
          </a:p>
          <a:p>
            <a:pPr>
              <a:buNone/>
            </a:pPr>
            <a:r>
              <a:rPr lang="tr-TR" sz="1700" dirty="0"/>
              <a:t>       Davul zurna sesinde şahlanır düğün,</a:t>
            </a:r>
            <a:br>
              <a:rPr lang="tr-TR" sz="1700" dirty="0"/>
            </a:br>
            <a:r>
              <a:rPr lang="tr-TR" sz="1700" dirty="0"/>
              <a:t>Gönlüm coşup öter bir bahar dalında.</a:t>
            </a:r>
          </a:p>
          <a:p>
            <a:pPr>
              <a:buNone/>
            </a:pPr>
            <a:r>
              <a:rPr lang="tr-TR" sz="1700" dirty="0"/>
              <a:t>       Ata'nın rüyasına gelincikler sun,</a:t>
            </a:r>
            <a:br>
              <a:rPr lang="tr-TR" sz="1700" dirty="0"/>
            </a:br>
            <a:r>
              <a:rPr lang="tr-TR" sz="1700" dirty="0"/>
              <a:t>Emek bahçelerinin güzel gülünü...</a:t>
            </a:r>
            <a:br>
              <a:rPr lang="tr-TR" sz="1700" dirty="0"/>
            </a:br>
            <a:r>
              <a:rPr lang="tr-TR" sz="1700" dirty="0"/>
              <a:t>Biz sonsuz bir sabahtayız... O uyusun,</a:t>
            </a:r>
            <a:br>
              <a:rPr lang="tr-TR" sz="1700" dirty="0"/>
            </a:br>
            <a:r>
              <a:rPr lang="tr-TR" sz="1700" dirty="0"/>
              <a:t>Sevincimiz coşturur O'nun gönlünü.</a:t>
            </a:r>
          </a:p>
          <a:p>
            <a:pPr>
              <a:buNone/>
            </a:pPr>
            <a:r>
              <a:rPr lang="tr-TR" sz="1700" dirty="0"/>
              <a:t>       Nasıl çıkmış bir sabah Samsun'dan yola,</a:t>
            </a:r>
            <a:br>
              <a:rPr lang="tr-TR" sz="1700" dirty="0"/>
            </a:br>
            <a:r>
              <a:rPr lang="tr-TR" sz="1700" dirty="0"/>
              <a:t>Dağlardan dağlara o zafer türküsü,</a:t>
            </a:r>
            <a:br>
              <a:rPr lang="tr-TR" sz="1700" dirty="0"/>
            </a:br>
            <a:r>
              <a:rPr lang="tr-TR" sz="1700" dirty="0"/>
              <a:t>Şahlanıp bayrak çekmiş her eski kola,</a:t>
            </a:r>
            <a:br>
              <a:rPr lang="tr-TR" sz="1700" dirty="0"/>
            </a:br>
            <a:r>
              <a:rPr lang="tr-TR" sz="1700" dirty="0"/>
              <a:t>Taze bir bahar açmış yurdun gözünü.</a:t>
            </a:r>
          </a:p>
          <a:p>
            <a:pPr>
              <a:buNone/>
            </a:pPr>
            <a:r>
              <a:rPr lang="tr-TR" sz="1700" dirty="0"/>
              <a:t>       Al bayrağın Ankara Kalesi'nde hür,</a:t>
            </a:r>
            <a:br>
              <a:rPr lang="tr-TR" sz="1700" dirty="0"/>
            </a:br>
            <a:r>
              <a:rPr lang="tr-TR" sz="1700" dirty="0"/>
              <a:t>Dalgalanmakta altın bir çağa doğru,</a:t>
            </a:r>
            <a:br>
              <a:rPr lang="tr-TR" sz="1700" dirty="0"/>
            </a:br>
            <a:r>
              <a:rPr lang="tr-TR" sz="1700" dirty="0"/>
              <a:t>Yeni kahramanlar kol kol, boy boy yürür,</a:t>
            </a:r>
            <a:br>
              <a:rPr lang="tr-TR" sz="1700" dirty="0"/>
            </a:br>
            <a:r>
              <a:rPr lang="tr-TR" sz="1700" dirty="0"/>
              <a:t>Şu karlı dağlardaki bayrağa doğru.</a:t>
            </a:r>
          </a:p>
          <a:p>
            <a:pPr>
              <a:buNone/>
            </a:pPr>
            <a:r>
              <a:rPr lang="tr-TR" sz="1700" dirty="0"/>
              <a:t>       On dokuz Mayıs'ın hür başına çelenk,</a:t>
            </a:r>
            <a:br>
              <a:rPr lang="tr-TR" sz="1700" dirty="0"/>
            </a:br>
            <a:r>
              <a:rPr lang="tr-TR" sz="1700" dirty="0"/>
              <a:t>Kiraz mevsimi, gençlik ay'ı, gül ay'ı,</a:t>
            </a:r>
            <a:br>
              <a:rPr lang="tr-TR" sz="1700" dirty="0"/>
            </a:br>
            <a:r>
              <a:rPr lang="tr-TR" sz="1700" dirty="0"/>
              <a:t>Bir bahar bahçesinde gönüller renk renk,</a:t>
            </a:r>
            <a:br>
              <a:rPr lang="tr-TR" sz="1700" dirty="0"/>
            </a:br>
            <a:r>
              <a:rPr lang="tr-TR" sz="1700" dirty="0"/>
              <a:t>Şu sonsuz koşuya bak, sarmış yaylayı.   </a:t>
            </a:r>
          </a:p>
          <a:p>
            <a:endParaRPr lang="tr-T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19MAYIS ŞİİRLERİ</a:t>
            </a:r>
          </a:p>
        </p:txBody>
      </p:sp>
      <p:sp>
        <p:nvSpPr>
          <p:cNvPr id="3" name="2 İçerik Yer Tutucusu"/>
          <p:cNvSpPr>
            <a:spLocks noGrp="1"/>
          </p:cNvSpPr>
          <p:nvPr>
            <p:ph idx="1"/>
          </p:nvPr>
        </p:nvSpPr>
        <p:spPr/>
        <p:txBody>
          <a:bodyPr>
            <a:normAutofit fontScale="62500" lnSpcReduction="20000"/>
          </a:bodyPr>
          <a:lstStyle/>
          <a:p>
            <a:r>
              <a:rPr lang="tr-TR" b="1" dirty="0"/>
              <a:t>ATATÜRK KURTULUŞ SAVAŞI'NDA</a:t>
            </a:r>
            <a:endParaRPr lang="tr-TR" dirty="0"/>
          </a:p>
          <a:p>
            <a:r>
              <a:rPr lang="tr-TR" dirty="0"/>
              <a:t>Bir gemi yanaştı Samsun'a sabaha karşı</a:t>
            </a:r>
            <a:br>
              <a:rPr lang="tr-TR" dirty="0"/>
            </a:br>
            <a:r>
              <a:rPr lang="tr-TR" dirty="0"/>
              <a:t>Selam durdu kayığı, </a:t>
            </a:r>
            <a:r>
              <a:rPr lang="tr-TR" dirty="0" err="1"/>
              <a:t>caparası</a:t>
            </a:r>
            <a:r>
              <a:rPr lang="tr-TR" dirty="0"/>
              <a:t>, takası,</a:t>
            </a:r>
            <a:br>
              <a:rPr lang="tr-TR" dirty="0"/>
            </a:br>
            <a:r>
              <a:rPr lang="tr-TR" dirty="0"/>
              <a:t>Selam durdu tayfası.</a:t>
            </a:r>
          </a:p>
          <a:p>
            <a:r>
              <a:rPr lang="tr-TR" dirty="0"/>
              <a:t>Bir duman tüterdi bu geminin bacasından bir duman</a:t>
            </a:r>
            <a:br>
              <a:rPr lang="tr-TR" dirty="0"/>
            </a:br>
            <a:r>
              <a:rPr lang="tr-TR" dirty="0"/>
              <a:t>Duman değildi bu</a:t>
            </a:r>
            <a:br>
              <a:rPr lang="tr-TR" dirty="0"/>
            </a:br>
            <a:r>
              <a:rPr lang="tr-TR" dirty="0"/>
              <a:t>Memleketin uçup giden kaygılarıydı.</a:t>
            </a:r>
          </a:p>
          <a:p>
            <a:r>
              <a:rPr lang="tr-TR" dirty="0"/>
              <a:t>Samsun limanına bu gemiden atılan</a:t>
            </a:r>
            <a:br>
              <a:rPr lang="tr-TR" dirty="0"/>
            </a:br>
            <a:r>
              <a:rPr lang="tr-TR" dirty="0"/>
              <a:t>Demir değil</a:t>
            </a:r>
            <a:br>
              <a:rPr lang="tr-TR" dirty="0"/>
            </a:br>
            <a:r>
              <a:rPr lang="tr-TR" dirty="0"/>
              <a:t>Sarılan anayurda</a:t>
            </a:r>
            <a:br>
              <a:rPr lang="tr-TR" dirty="0"/>
            </a:br>
            <a:r>
              <a:rPr lang="tr-TR" dirty="0"/>
              <a:t>Kemal Paşa'nın kollarıydı.</a:t>
            </a:r>
          </a:p>
          <a:p>
            <a:r>
              <a:rPr lang="tr-TR" dirty="0"/>
              <a:t>Selam vererek Anadolu çocuklarına </a:t>
            </a:r>
            <a:br>
              <a:rPr lang="tr-TR" dirty="0"/>
            </a:br>
            <a:r>
              <a:rPr lang="tr-TR" dirty="0"/>
              <a:t>Çıkarken yüce komutan</a:t>
            </a:r>
            <a:br>
              <a:rPr lang="tr-TR" dirty="0"/>
            </a:br>
            <a:r>
              <a:rPr lang="tr-TR" dirty="0"/>
              <a:t>Karadeniz'in hâlini görmeliydi.</a:t>
            </a:r>
          </a:p>
          <a:p>
            <a:r>
              <a:rPr lang="tr-TR" dirty="0"/>
              <a:t>Kalkıp ayağa ardı sıra baktı dalgalar</a:t>
            </a:r>
            <a:br>
              <a:rPr lang="tr-TR" dirty="0"/>
            </a:br>
            <a:r>
              <a:rPr lang="tr-TR" dirty="0"/>
              <a:t>Kalktı takalar,</a:t>
            </a:r>
            <a:br>
              <a:rPr lang="tr-TR" dirty="0"/>
            </a:br>
            <a:r>
              <a:rPr lang="tr-TR" dirty="0"/>
              <a:t>İzin verseydi Kemal Paşa</a:t>
            </a:r>
            <a:br>
              <a:rPr lang="tr-TR" dirty="0"/>
            </a:br>
            <a:r>
              <a:rPr lang="tr-TR" dirty="0"/>
              <a:t>Ardından gürleyip giderlerdi </a:t>
            </a:r>
            <a:br>
              <a:rPr lang="tr-TR" dirty="0"/>
            </a:br>
            <a:r>
              <a:rPr lang="tr-TR" dirty="0"/>
              <a:t>Erzurum'a kadar.</a:t>
            </a:r>
          </a:p>
          <a:p>
            <a:endParaRPr lang="tr-T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19MAYIS RESİMLERİ</a:t>
            </a:r>
          </a:p>
        </p:txBody>
      </p:sp>
      <p:sp>
        <p:nvSpPr>
          <p:cNvPr id="3" name="2 İçerik Yer Tutucusu"/>
          <p:cNvSpPr>
            <a:spLocks noGrp="1"/>
          </p:cNvSpPr>
          <p:nvPr>
            <p:ph idx="1"/>
          </p:nvPr>
        </p:nvSpPr>
        <p:spPr/>
        <p:txBody>
          <a:bodyPr/>
          <a:lstStyle/>
          <a:p>
            <a:endParaRPr lang="tr-TR" dirty="0"/>
          </a:p>
        </p:txBody>
      </p:sp>
      <p:pic>
        <p:nvPicPr>
          <p:cNvPr id="1026" name="Picture 2" descr="I:\19mayis[1].bmp"/>
          <p:cNvPicPr>
            <a:picLocks noChangeAspect="1" noChangeArrowheads="1"/>
          </p:cNvPicPr>
          <p:nvPr/>
        </p:nvPicPr>
        <p:blipFill>
          <a:blip r:embed="rId2"/>
          <a:srcRect/>
          <a:stretch>
            <a:fillRect/>
          </a:stretch>
        </p:blipFill>
        <p:spPr bwMode="auto">
          <a:xfrm>
            <a:off x="785786" y="2071678"/>
            <a:ext cx="6096000" cy="4048125"/>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19MAYIS RESİMLERİ</a:t>
            </a:r>
          </a:p>
        </p:txBody>
      </p:sp>
      <p:sp>
        <p:nvSpPr>
          <p:cNvPr id="3" name="2 İçerik Yer Tutucusu"/>
          <p:cNvSpPr>
            <a:spLocks noGrp="1"/>
          </p:cNvSpPr>
          <p:nvPr>
            <p:ph idx="1"/>
          </p:nvPr>
        </p:nvSpPr>
        <p:spPr/>
        <p:txBody>
          <a:bodyPr/>
          <a:lstStyle/>
          <a:p>
            <a:pPr>
              <a:buNone/>
            </a:pPr>
            <a:endParaRPr lang="tr-TR" b="1" dirty="0"/>
          </a:p>
        </p:txBody>
      </p:sp>
      <p:pic>
        <p:nvPicPr>
          <p:cNvPr id="2050" name="Picture 2" descr="I:\19mayis1[1].jpg"/>
          <p:cNvPicPr>
            <a:picLocks noChangeAspect="1" noChangeArrowheads="1"/>
          </p:cNvPicPr>
          <p:nvPr/>
        </p:nvPicPr>
        <p:blipFill>
          <a:blip r:embed="rId2"/>
          <a:srcRect/>
          <a:stretch>
            <a:fillRect/>
          </a:stretch>
        </p:blipFill>
        <p:spPr bwMode="auto">
          <a:xfrm flipH="1">
            <a:off x="571472" y="2071678"/>
            <a:ext cx="8143932" cy="4000528"/>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19MAYIS RESİMLERİ</a:t>
            </a:r>
          </a:p>
        </p:txBody>
      </p:sp>
      <p:sp>
        <p:nvSpPr>
          <p:cNvPr id="3" name="2 İçerik Yer Tutucusu"/>
          <p:cNvSpPr>
            <a:spLocks noGrp="1"/>
          </p:cNvSpPr>
          <p:nvPr>
            <p:ph idx="1"/>
          </p:nvPr>
        </p:nvSpPr>
        <p:spPr/>
        <p:txBody>
          <a:bodyPr/>
          <a:lstStyle/>
          <a:p>
            <a:endParaRPr lang="tr-TR"/>
          </a:p>
        </p:txBody>
      </p:sp>
      <p:pic>
        <p:nvPicPr>
          <p:cNvPr id="1026" name="Picture 2" descr="C:\Documents and Settings\Administrator\Desktop\ÖDEVLER\untitled.bmp"/>
          <p:cNvPicPr>
            <a:picLocks noChangeAspect="1" noChangeArrowheads="1"/>
          </p:cNvPicPr>
          <p:nvPr/>
        </p:nvPicPr>
        <p:blipFill>
          <a:blip r:embed="rId2"/>
          <a:srcRect/>
          <a:stretch>
            <a:fillRect/>
          </a:stretch>
        </p:blipFill>
        <p:spPr bwMode="auto">
          <a:xfrm>
            <a:off x="500034" y="1928802"/>
            <a:ext cx="4429156" cy="4405313"/>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19MAYIS RESİMLERİ</a:t>
            </a:r>
          </a:p>
        </p:txBody>
      </p:sp>
      <p:sp>
        <p:nvSpPr>
          <p:cNvPr id="3" name="2 İçerik Yer Tutucusu"/>
          <p:cNvSpPr>
            <a:spLocks noGrp="1"/>
          </p:cNvSpPr>
          <p:nvPr>
            <p:ph idx="1"/>
          </p:nvPr>
        </p:nvSpPr>
        <p:spPr/>
        <p:txBody>
          <a:bodyPr/>
          <a:lstStyle/>
          <a:p>
            <a:pPr>
              <a:buNone/>
            </a:pPr>
            <a:endParaRPr lang="tr-TR" dirty="0"/>
          </a:p>
        </p:txBody>
      </p:sp>
      <p:pic>
        <p:nvPicPr>
          <p:cNvPr id="3074" name="Picture 2" descr="I:\19-mayis-icin-son-prova-tamamlandi-large-0[1].jpg"/>
          <p:cNvPicPr>
            <a:picLocks noChangeAspect="1" noChangeArrowheads="1"/>
          </p:cNvPicPr>
          <p:nvPr/>
        </p:nvPicPr>
        <p:blipFill>
          <a:blip r:embed="rId2"/>
          <a:srcRect/>
          <a:stretch>
            <a:fillRect/>
          </a:stretch>
        </p:blipFill>
        <p:spPr bwMode="auto">
          <a:xfrm>
            <a:off x="428596" y="1928802"/>
            <a:ext cx="5905500" cy="4429125"/>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19MAYIS RESİMLERİ</a:t>
            </a:r>
          </a:p>
        </p:txBody>
      </p:sp>
      <p:sp>
        <p:nvSpPr>
          <p:cNvPr id="3" name="2 İçerik Yer Tutucusu"/>
          <p:cNvSpPr>
            <a:spLocks noGrp="1"/>
          </p:cNvSpPr>
          <p:nvPr>
            <p:ph idx="1"/>
          </p:nvPr>
        </p:nvSpPr>
        <p:spPr/>
        <p:txBody>
          <a:bodyPr/>
          <a:lstStyle/>
          <a:p>
            <a:endParaRPr lang="tr-TR"/>
          </a:p>
        </p:txBody>
      </p:sp>
      <p:pic>
        <p:nvPicPr>
          <p:cNvPr id="4098" name="Picture 2" descr="I:\fft17_mf47715[1].jpg"/>
          <p:cNvPicPr>
            <a:picLocks noChangeAspect="1" noChangeArrowheads="1"/>
          </p:cNvPicPr>
          <p:nvPr/>
        </p:nvPicPr>
        <p:blipFill>
          <a:blip r:embed="rId2"/>
          <a:srcRect/>
          <a:stretch>
            <a:fillRect/>
          </a:stretch>
        </p:blipFill>
        <p:spPr bwMode="auto">
          <a:xfrm>
            <a:off x="500034" y="2000240"/>
            <a:ext cx="5796587" cy="4357718"/>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55</TotalTime>
  <Words>571</Words>
  <Application>Microsoft Office PowerPoint</Application>
  <PresentationFormat>Ekran Gösterisi (4:3)</PresentationFormat>
  <Paragraphs>36</Paragraphs>
  <Slides>20</Slides>
  <Notes>1</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20</vt:i4>
      </vt:variant>
    </vt:vector>
  </HeadingPairs>
  <TitlesOfParts>
    <vt:vector size="24" baseType="lpstr">
      <vt:lpstr>Calibri</vt:lpstr>
      <vt:lpstr>Constantia</vt:lpstr>
      <vt:lpstr>Wingdings 2</vt:lpstr>
      <vt:lpstr>Akış</vt:lpstr>
      <vt:lpstr>19MAYIS</vt:lpstr>
      <vt:lpstr>            19MAYIS  NEDEN KUTLARIZ?</vt:lpstr>
      <vt:lpstr> 19MAYIS ŞİİRLERİ </vt:lpstr>
      <vt:lpstr>19MAYIS ŞİİRLERİ</vt:lpstr>
      <vt:lpstr>19MAYIS RESİMLERİ</vt:lpstr>
      <vt:lpstr>19MAYIS RESİMLERİ</vt:lpstr>
      <vt:lpstr>19MAYIS RESİMLERİ</vt:lpstr>
      <vt:lpstr>19MAYIS RESİMLERİ</vt:lpstr>
      <vt:lpstr>19MAYIS RESİMLERİ</vt:lpstr>
      <vt:lpstr>19MAYIS RESİMLERİ</vt:lpstr>
      <vt:lpstr>19MAYIS RESİMLERİ</vt:lpstr>
      <vt:lpstr>19MAYIS RESİMLERİ</vt:lpstr>
      <vt:lpstr>19MAYIS RESİMLERİ</vt:lpstr>
      <vt:lpstr>19MAYIS RESİMLERİ</vt:lpstr>
      <vt:lpstr>19MAYIS RESİMLERİ</vt:lpstr>
      <vt:lpstr>19MAYIS RESİMLERİ</vt:lpstr>
      <vt:lpstr>19MAYIS RESİMLERİ</vt:lpstr>
      <vt:lpstr>19MAYIS RESİMLERİ</vt:lpstr>
      <vt:lpstr>19MAYIS RESİMLERİ</vt:lpstr>
      <vt:lpstr>19MAYIS RESİMLERİ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19MAYIS</dc:title>
  <cp:lastModifiedBy>MASTER_DIZGI</cp:lastModifiedBy>
  <cp:revision>12</cp:revision>
  <dcterms:modified xsi:type="dcterms:W3CDTF">2023-05-11T10:38:44Z</dcterms:modified>
</cp:coreProperties>
</file>