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720" r:id="rId2"/>
    <p:sldId id="315" r:id="rId3"/>
    <p:sldId id="760" r:id="rId4"/>
    <p:sldId id="761" r:id="rId5"/>
    <p:sldId id="762" r:id="rId6"/>
    <p:sldId id="763" r:id="rId7"/>
    <p:sldId id="764" r:id="rId8"/>
    <p:sldId id="765" r:id="rId9"/>
    <p:sldId id="766" r:id="rId10"/>
    <p:sldId id="767" r:id="rId11"/>
    <p:sldId id="768" r:id="rId12"/>
    <p:sldId id="770" r:id="rId13"/>
    <p:sldId id="771" r:id="rId14"/>
    <p:sldId id="773" r:id="rId15"/>
    <p:sldId id="772" r:id="rId16"/>
    <p:sldId id="788" r:id="rId17"/>
    <p:sldId id="774" r:id="rId18"/>
    <p:sldId id="769" r:id="rId19"/>
    <p:sldId id="775" r:id="rId20"/>
    <p:sldId id="776" r:id="rId21"/>
    <p:sldId id="777" r:id="rId22"/>
    <p:sldId id="778" r:id="rId23"/>
    <p:sldId id="779" r:id="rId24"/>
    <p:sldId id="787" r:id="rId25"/>
    <p:sldId id="780" r:id="rId26"/>
    <p:sldId id="781" r:id="rId27"/>
    <p:sldId id="783" r:id="rId28"/>
    <p:sldId id="784" r:id="rId29"/>
    <p:sldId id="785" r:id="rId30"/>
    <p:sldId id="786" r:id="rId31"/>
    <p:sldId id="260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6F2BD-6AB1-416E-B778-5C37167D489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6BAC12-C017-47DA-A167-D93280FE3E3D}">
      <dgm:prSet phldrT="[Metin]"/>
      <dgm:spPr/>
      <dgm:t>
        <a:bodyPr/>
        <a:lstStyle/>
        <a:p>
          <a:r>
            <a:rPr lang="tr-TR" dirty="0"/>
            <a:t>KİTAB-I MUKADDES</a:t>
          </a:r>
        </a:p>
      </dgm:t>
    </dgm:pt>
    <dgm:pt modelId="{7317F3FD-E45D-43E8-8E5E-D00FFD68781D}" type="parTrans" cxnId="{B276BC0D-A067-440A-A6D3-8BAF07123275}">
      <dgm:prSet/>
      <dgm:spPr/>
      <dgm:t>
        <a:bodyPr/>
        <a:lstStyle/>
        <a:p>
          <a:endParaRPr lang="tr-TR"/>
        </a:p>
      </dgm:t>
    </dgm:pt>
    <dgm:pt modelId="{4E72F72A-050B-4D71-95B2-2AD587317E7F}" type="sibTrans" cxnId="{B276BC0D-A067-440A-A6D3-8BAF07123275}">
      <dgm:prSet/>
      <dgm:spPr/>
      <dgm:t>
        <a:bodyPr/>
        <a:lstStyle/>
        <a:p>
          <a:endParaRPr lang="tr-TR"/>
        </a:p>
      </dgm:t>
    </dgm:pt>
    <dgm:pt modelId="{2B80D8C0-897D-41D0-9CFE-BB4FEF3121D3}">
      <dgm:prSet phldrT="[Metin]"/>
      <dgm:spPr/>
      <dgm:t>
        <a:bodyPr/>
        <a:lstStyle/>
        <a:p>
          <a:r>
            <a:rPr lang="tr-TR" dirty="0"/>
            <a:t>ESKİ AHİT</a:t>
          </a:r>
        </a:p>
      </dgm:t>
    </dgm:pt>
    <dgm:pt modelId="{9B031AE7-7064-4CA4-8B1C-C6F979BCCAEA}" type="parTrans" cxnId="{5061BC2C-7943-4C05-862E-ECAC11541BFA}">
      <dgm:prSet/>
      <dgm:spPr/>
      <dgm:t>
        <a:bodyPr/>
        <a:lstStyle/>
        <a:p>
          <a:endParaRPr lang="tr-TR"/>
        </a:p>
      </dgm:t>
    </dgm:pt>
    <dgm:pt modelId="{99910E82-6237-46E1-B50D-0D719B0CC25B}" type="sibTrans" cxnId="{5061BC2C-7943-4C05-862E-ECAC11541BFA}">
      <dgm:prSet/>
      <dgm:spPr/>
      <dgm:t>
        <a:bodyPr/>
        <a:lstStyle/>
        <a:p>
          <a:endParaRPr lang="tr-TR"/>
        </a:p>
      </dgm:t>
    </dgm:pt>
    <dgm:pt modelId="{A10FA905-AE1B-4C2D-8F60-66F34FEA406E}">
      <dgm:prSet phldrT="[Metin]"/>
      <dgm:spPr/>
      <dgm:t>
        <a:bodyPr/>
        <a:lstStyle/>
        <a:p>
          <a:r>
            <a:rPr lang="tr-TR" dirty="0"/>
            <a:t>YENİ AHİT</a:t>
          </a:r>
        </a:p>
        <a:p>
          <a:r>
            <a:rPr lang="tr-TR" dirty="0"/>
            <a:t>(27 KİTAP)</a:t>
          </a:r>
        </a:p>
      </dgm:t>
    </dgm:pt>
    <dgm:pt modelId="{EB9A877C-8A29-4CA5-BD35-32238100BAC2}" type="parTrans" cxnId="{C848F86B-632F-4B87-9513-68F2158598D9}">
      <dgm:prSet/>
      <dgm:spPr/>
      <dgm:t>
        <a:bodyPr/>
        <a:lstStyle/>
        <a:p>
          <a:endParaRPr lang="tr-TR"/>
        </a:p>
      </dgm:t>
    </dgm:pt>
    <dgm:pt modelId="{C98E7638-196E-4603-A4B0-33B46B7CCD8E}" type="sibTrans" cxnId="{C848F86B-632F-4B87-9513-68F2158598D9}">
      <dgm:prSet/>
      <dgm:spPr/>
      <dgm:t>
        <a:bodyPr/>
        <a:lstStyle/>
        <a:p>
          <a:endParaRPr lang="tr-TR"/>
        </a:p>
      </dgm:t>
    </dgm:pt>
    <dgm:pt modelId="{FFFD9808-0F21-4DFD-8DBD-E59C5720B87E}">
      <dgm:prSet phldrT="[Metin]"/>
      <dgm:spPr/>
      <dgm:t>
        <a:bodyPr/>
        <a:lstStyle/>
        <a:p>
          <a:r>
            <a:rPr lang="tr-TR" dirty="0"/>
            <a:t>1. İNCİLLER</a:t>
          </a:r>
        </a:p>
      </dgm:t>
    </dgm:pt>
    <dgm:pt modelId="{2FAB6B96-0A29-485C-9926-2DDA11DC9631}" type="parTrans" cxnId="{FFF31892-13C7-4517-AEC7-25FBE62B9A30}">
      <dgm:prSet/>
      <dgm:spPr/>
      <dgm:t>
        <a:bodyPr/>
        <a:lstStyle/>
        <a:p>
          <a:endParaRPr lang="tr-TR"/>
        </a:p>
      </dgm:t>
    </dgm:pt>
    <dgm:pt modelId="{741825E6-C000-462B-82FC-6678B99886DD}" type="sibTrans" cxnId="{FFF31892-13C7-4517-AEC7-25FBE62B9A30}">
      <dgm:prSet/>
      <dgm:spPr/>
      <dgm:t>
        <a:bodyPr/>
        <a:lstStyle/>
        <a:p>
          <a:endParaRPr lang="tr-TR"/>
        </a:p>
      </dgm:t>
    </dgm:pt>
    <dgm:pt modelId="{9D0A311D-54AD-4EC6-968D-958E7C9A2DA1}">
      <dgm:prSet phldrT="[Metin]"/>
      <dgm:spPr/>
      <dgm:t>
        <a:bodyPr/>
        <a:lstStyle/>
        <a:p>
          <a:r>
            <a:rPr lang="tr-TR" dirty="0"/>
            <a:t>TANAH</a:t>
          </a:r>
        </a:p>
        <a:p>
          <a:r>
            <a:rPr lang="tr-TR" dirty="0"/>
            <a:t>(TEVRAT)</a:t>
          </a:r>
        </a:p>
      </dgm:t>
    </dgm:pt>
    <dgm:pt modelId="{85DD86B0-EBF0-4696-B807-E08B3CD2F841}" type="sibTrans" cxnId="{2FB3FF52-A399-41D8-95A7-A8E0E44DC7DA}">
      <dgm:prSet/>
      <dgm:spPr/>
      <dgm:t>
        <a:bodyPr/>
        <a:lstStyle/>
        <a:p>
          <a:endParaRPr lang="tr-TR"/>
        </a:p>
      </dgm:t>
    </dgm:pt>
    <dgm:pt modelId="{974F20C0-9016-45DD-A5C2-E631FC1C40DE}" type="parTrans" cxnId="{2FB3FF52-A399-41D8-95A7-A8E0E44DC7DA}">
      <dgm:prSet/>
      <dgm:spPr/>
      <dgm:t>
        <a:bodyPr/>
        <a:lstStyle/>
        <a:p>
          <a:endParaRPr lang="tr-TR"/>
        </a:p>
      </dgm:t>
    </dgm:pt>
    <dgm:pt modelId="{2AF335F5-4C1D-4ADE-B356-4D2DA9ED3D4D}">
      <dgm:prSet/>
      <dgm:spPr/>
      <dgm:t>
        <a:bodyPr/>
        <a:lstStyle/>
        <a:p>
          <a:r>
            <a:rPr lang="tr-TR" dirty="0"/>
            <a:t>MATTA</a:t>
          </a:r>
        </a:p>
      </dgm:t>
    </dgm:pt>
    <dgm:pt modelId="{FE1C0D6B-2EB8-44A7-B5A5-F01A6D1AC9D9}" type="parTrans" cxnId="{6AE53A77-19D7-438A-AB6A-F236AAB59D63}">
      <dgm:prSet/>
      <dgm:spPr/>
      <dgm:t>
        <a:bodyPr/>
        <a:lstStyle/>
        <a:p>
          <a:endParaRPr lang="tr-TR"/>
        </a:p>
      </dgm:t>
    </dgm:pt>
    <dgm:pt modelId="{45F63D51-BE28-49D3-803C-7CDD721ED962}" type="sibTrans" cxnId="{6AE53A77-19D7-438A-AB6A-F236AAB59D63}">
      <dgm:prSet/>
      <dgm:spPr/>
      <dgm:t>
        <a:bodyPr/>
        <a:lstStyle/>
        <a:p>
          <a:endParaRPr lang="tr-TR"/>
        </a:p>
      </dgm:t>
    </dgm:pt>
    <dgm:pt modelId="{B3F24F88-1558-4FF6-B164-BB2E65B20C5E}">
      <dgm:prSet/>
      <dgm:spPr/>
      <dgm:t>
        <a:bodyPr/>
        <a:lstStyle/>
        <a:p>
          <a:r>
            <a:rPr lang="tr-TR" dirty="0"/>
            <a:t>LUKA</a:t>
          </a:r>
        </a:p>
      </dgm:t>
    </dgm:pt>
    <dgm:pt modelId="{E7A8C393-D88E-484F-837B-2A97F9E53E94}" type="parTrans" cxnId="{FFBB88C3-84AA-4CCE-8442-32FBD955F312}">
      <dgm:prSet/>
      <dgm:spPr/>
      <dgm:t>
        <a:bodyPr/>
        <a:lstStyle/>
        <a:p>
          <a:endParaRPr lang="tr-TR"/>
        </a:p>
      </dgm:t>
    </dgm:pt>
    <dgm:pt modelId="{790AE957-05CC-4E4B-B46D-5BC9C13DBD1D}" type="sibTrans" cxnId="{FFBB88C3-84AA-4CCE-8442-32FBD955F312}">
      <dgm:prSet/>
      <dgm:spPr/>
      <dgm:t>
        <a:bodyPr/>
        <a:lstStyle/>
        <a:p>
          <a:endParaRPr lang="tr-TR"/>
        </a:p>
      </dgm:t>
    </dgm:pt>
    <dgm:pt modelId="{5426067A-4673-4EB8-B91F-636C848508A3}">
      <dgm:prSet/>
      <dgm:spPr/>
      <dgm:t>
        <a:bodyPr/>
        <a:lstStyle/>
        <a:p>
          <a:r>
            <a:rPr lang="tr-TR" dirty="0"/>
            <a:t>MARKOS</a:t>
          </a:r>
        </a:p>
      </dgm:t>
    </dgm:pt>
    <dgm:pt modelId="{AB4249C6-C241-4D1D-A8FA-D0CA902B4456}" type="parTrans" cxnId="{84ACF231-00D5-4152-97BC-6997D37FB068}">
      <dgm:prSet/>
      <dgm:spPr/>
      <dgm:t>
        <a:bodyPr/>
        <a:lstStyle/>
        <a:p>
          <a:endParaRPr lang="tr-TR"/>
        </a:p>
      </dgm:t>
    </dgm:pt>
    <dgm:pt modelId="{E3345E12-20E9-4C25-B857-4053FA7C06BC}" type="sibTrans" cxnId="{84ACF231-00D5-4152-97BC-6997D37FB068}">
      <dgm:prSet/>
      <dgm:spPr/>
      <dgm:t>
        <a:bodyPr/>
        <a:lstStyle/>
        <a:p>
          <a:endParaRPr lang="tr-TR"/>
        </a:p>
      </dgm:t>
    </dgm:pt>
    <dgm:pt modelId="{F9246B6B-E968-42B7-88EA-8377AAA75524}">
      <dgm:prSet/>
      <dgm:spPr/>
      <dgm:t>
        <a:bodyPr/>
        <a:lstStyle/>
        <a:p>
          <a:r>
            <a:rPr lang="tr-TR" dirty="0"/>
            <a:t>YUHANNA</a:t>
          </a:r>
        </a:p>
      </dgm:t>
    </dgm:pt>
    <dgm:pt modelId="{0E26A19C-E95E-4F5C-A918-1C5D784A52ED}" type="parTrans" cxnId="{F22393ED-C6E7-4295-9902-2AF477E74B59}">
      <dgm:prSet/>
      <dgm:spPr/>
      <dgm:t>
        <a:bodyPr/>
        <a:lstStyle/>
        <a:p>
          <a:endParaRPr lang="tr-TR"/>
        </a:p>
      </dgm:t>
    </dgm:pt>
    <dgm:pt modelId="{FB6152F0-517B-4E4B-96C9-DA3FB8359CAA}" type="sibTrans" cxnId="{F22393ED-C6E7-4295-9902-2AF477E74B59}">
      <dgm:prSet/>
      <dgm:spPr/>
      <dgm:t>
        <a:bodyPr/>
        <a:lstStyle/>
        <a:p>
          <a:endParaRPr lang="tr-TR"/>
        </a:p>
      </dgm:t>
    </dgm:pt>
    <dgm:pt modelId="{62E848F9-02B4-4480-A686-C147C49188B2}">
      <dgm:prSet/>
      <dgm:spPr/>
      <dgm:t>
        <a:bodyPr/>
        <a:lstStyle/>
        <a:p>
          <a:r>
            <a:rPr lang="tr-TR" dirty="0"/>
            <a:t>2. RESULLERİN İŞLERİ</a:t>
          </a:r>
        </a:p>
      </dgm:t>
    </dgm:pt>
    <dgm:pt modelId="{01F6C366-C6E4-4F29-8E93-9E1B19E491EC}" type="parTrans" cxnId="{70AEE5C0-09DC-4402-816B-9E38B7CA0A62}">
      <dgm:prSet/>
      <dgm:spPr/>
      <dgm:t>
        <a:bodyPr/>
        <a:lstStyle/>
        <a:p>
          <a:endParaRPr lang="tr-TR"/>
        </a:p>
      </dgm:t>
    </dgm:pt>
    <dgm:pt modelId="{20635646-474D-43F8-AAFD-EF17EE2CF9B0}" type="sibTrans" cxnId="{70AEE5C0-09DC-4402-816B-9E38B7CA0A62}">
      <dgm:prSet/>
      <dgm:spPr/>
      <dgm:t>
        <a:bodyPr/>
        <a:lstStyle/>
        <a:p>
          <a:endParaRPr lang="tr-TR"/>
        </a:p>
      </dgm:t>
    </dgm:pt>
    <dgm:pt modelId="{94B869CA-A351-4DB1-99C3-1BBF939C2DED}">
      <dgm:prSet/>
      <dgm:spPr/>
      <dgm:t>
        <a:bodyPr/>
        <a:lstStyle/>
        <a:p>
          <a:r>
            <a:rPr lang="tr-TR" dirty="0"/>
            <a:t>3. HAVARİLERİN MEKTUPLARI (21 MEKTUP)</a:t>
          </a:r>
        </a:p>
      </dgm:t>
    </dgm:pt>
    <dgm:pt modelId="{3451921F-EE9C-4287-BB1E-D5A1E2810BB2}" type="parTrans" cxnId="{BC9C83C1-CE8D-401C-832E-D5E41514FCAD}">
      <dgm:prSet/>
      <dgm:spPr/>
      <dgm:t>
        <a:bodyPr/>
        <a:lstStyle/>
        <a:p>
          <a:endParaRPr lang="tr-TR"/>
        </a:p>
      </dgm:t>
    </dgm:pt>
    <dgm:pt modelId="{BBE21B53-0BEE-4112-8C63-22082503A0F3}" type="sibTrans" cxnId="{BC9C83C1-CE8D-401C-832E-D5E41514FCAD}">
      <dgm:prSet/>
      <dgm:spPr/>
      <dgm:t>
        <a:bodyPr/>
        <a:lstStyle/>
        <a:p>
          <a:endParaRPr lang="tr-TR"/>
        </a:p>
      </dgm:t>
    </dgm:pt>
    <dgm:pt modelId="{A6F10373-581C-45CB-8D28-880FCA4C4366}">
      <dgm:prSet/>
      <dgm:spPr/>
      <dgm:t>
        <a:bodyPr/>
        <a:lstStyle/>
        <a:p>
          <a:r>
            <a:rPr lang="tr-TR" dirty="0"/>
            <a:t>4. VAHİY</a:t>
          </a:r>
        </a:p>
      </dgm:t>
    </dgm:pt>
    <dgm:pt modelId="{D05EC32F-6680-45A2-B358-1DAC6829E46D}" type="parTrans" cxnId="{A328F0B1-8C79-4B01-BE55-9F6B78C4C4CE}">
      <dgm:prSet/>
      <dgm:spPr/>
      <dgm:t>
        <a:bodyPr/>
        <a:lstStyle/>
        <a:p>
          <a:endParaRPr lang="tr-TR"/>
        </a:p>
      </dgm:t>
    </dgm:pt>
    <dgm:pt modelId="{17FA3218-1BF3-40D6-8068-20494DF1BAC4}" type="sibTrans" cxnId="{A328F0B1-8C79-4B01-BE55-9F6B78C4C4CE}">
      <dgm:prSet/>
      <dgm:spPr/>
      <dgm:t>
        <a:bodyPr/>
        <a:lstStyle/>
        <a:p>
          <a:endParaRPr lang="tr-TR"/>
        </a:p>
      </dgm:t>
    </dgm:pt>
    <dgm:pt modelId="{990D1CAB-2FC7-4344-82A8-4B00273DC542}" type="pres">
      <dgm:prSet presAssocID="{4C46F2BD-6AB1-416E-B778-5C37167D489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1D0460-7909-4205-9800-48413782F4E8}" type="pres">
      <dgm:prSet presAssocID="{5C6BAC12-C017-47DA-A167-D93280FE3E3D}" presName="hierRoot1" presStyleCnt="0"/>
      <dgm:spPr/>
    </dgm:pt>
    <dgm:pt modelId="{022B1824-009C-45FB-9EA4-D2FB2A74818B}" type="pres">
      <dgm:prSet presAssocID="{5C6BAC12-C017-47DA-A167-D93280FE3E3D}" presName="composite" presStyleCnt="0"/>
      <dgm:spPr/>
    </dgm:pt>
    <dgm:pt modelId="{A109EC77-8D24-4A94-98DD-A5FE75CF7121}" type="pres">
      <dgm:prSet presAssocID="{5C6BAC12-C017-47DA-A167-D93280FE3E3D}" presName="background" presStyleLbl="node0" presStyleIdx="0" presStyleCnt="1"/>
      <dgm:spPr/>
    </dgm:pt>
    <dgm:pt modelId="{BD060BC2-9C55-4F64-B317-00F77067CF6F}" type="pres">
      <dgm:prSet presAssocID="{5C6BAC12-C017-47DA-A167-D93280FE3E3D}" presName="text" presStyleLbl="fgAcc0" presStyleIdx="0" presStyleCnt="1">
        <dgm:presLayoutVars>
          <dgm:chPref val="3"/>
        </dgm:presLayoutVars>
      </dgm:prSet>
      <dgm:spPr/>
    </dgm:pt>
    <dgm:pt modelId="{12885693-BB49-49BB-AAED-DF08AD795F7B}" type="pres">
      <dgm:prSet presAssocID="{5C6BAC12-C017-47DA-A167-D93280FE3E3D}" presName="hierChild2" presStyleCnt="0"/>
      <dgm:spPr/>
    </dgm:pt>
    <dgm:pt modelId="{B76401E5-EB8B-4206-A0F1-D6CC500F3817}" type="pres">
      <dgm:prSet presAssocID="{9B031AE7-7064-4CA4-8B1C-C6F979BCCAEA}" presName="Name10" presStyleLbl="parChTrans1D2" presStyleIdx="0" presStyleCnt="2"/>
      <dgm:spPr/>
    </dgm:pt>
    <dgm:pt modelId="{CEA87DBB-1D60-4EFC-9E37-670A134D2457}" type="pres">
      <dgm:prSet presAssocID="{2B80D8C0-897D-41D0-9CFE-BB4FEF3121D3}" presName="hierRoot2" presStyleCnt="0"/>
      <dgm:spPr/>
    </dgm:pt>
    <dgm:pt modelId="{A97C8A07-45B1-4211-B988-14B9059795BB}" type="pres">
      <dgm:prSet presAssocID="{2B80D8C0-897D-41D0-9CFE-BB4FEF3121D3}" presName="composite2" presStyleCnt="0"/>
      <dgm:spPr/>
    </dgm:pt>
    <dgm:pt modelId="{26E8FCB6-0D44-407E-BA96-9EA71FF3CD5A}" type="pres">
      <dgm:prSet presAssocID="{2B80D8C0-897D-41D0-9CFE-BB4FEF3121D3}" presName="background2" presStyleLbl="node2" presStyleIdx="0" presStyleCnt="2"/>
      <dgm:spPr/>
    </dgm:pt>
    <dgm:pt modelId="{79160348-A27A-4965-94BF-E21971227C97}" type="pres">
      <dgm:prSet presAssocID="{2B80D8C0-897D-41D0-9CFE-BB4FEF3121D3}" presName="text2" presStyleLbl="fgAcc2" presStyleIdx="0" presStyleCnt="2">
        <dgm:presLayoutVars>
          <dgm:chPref val="3"/>
        </dgm:presLayoutVars>
      </dgm:prSet>
      <dgm:spPr/>
    </dgm:pt>
    <dgm:pt modelId="{C1A98CB1-735D-4A9D-B88D-725C2BCC59C6}" type="pres">
      <dgm:prSet presAssocID="{2B80D8C0-897D-41D0-9CFE-BB4FEF3121D3}" presName="hierChild3" presStyleCnt="0"/>
      <dgm:spPr/>
    </dgm:pt>
    <dgm:pt modelId="{117C5D38-5B18-4327-9BA6-EABF932C58C0}" type="pres">
      <dgm:prSet presAssocID="{974F20C0-9016-45DD-A5C2-E631FC1C40DE}" presName="Name17" presStyleLbl="parChTrans1D3" presStyleIdx="0" presStyleCnt="5"/>
      <dgm:spPr/>
    </dgm:pt>
    <dgm:pt modelId="{80CCAE4B-8A60-4CB3-984E-1C6DC722DC2C}" type="pres">
      <dgm:prSet presAssocID="{9D0A311D-54AD-4EC6-968D-958E7C9A2DA1}" presName="hierRoot3" presStyleCnt="0"/>
      <dgm:spPr/>
    </dgm:pt>
    <dgm:pt modelId="{8616CE34-E129-404F-B89A-138ACEDB3890}" type="pres">
      <dgm:prSet presAssocID="{9D0A311D-54AD-4EC6-968D-958E7C9A2DA1}" presName="composite3" presStyleCnt="0"/>
      <dgm:spPr/>
    </dgm:pt>
    <dgm:pt modelId="{B7CF9680-8FC3-4A83-AC1E-6A29FF939B65}" type="pres">
      <dgm:prSet presAssocID="{9D0A311D-54AD-4EC6-968D-958E7C9A2DA1}" presName="background3" presStyleLbl="node3" presStyleIdx="0" presStyleCnt="5"/>
      <dgm:spPr/>
    </dgm:pt>
    <dgm:pt modelId="{98544E02-82C7-4FA3-9840-C4A809ADC208}" type="pres">
      <dgm:prSet presAssocID="{9D0A311D-54AD-4EC6-968D-958E7C9A2DA1}" presName="text3" presStyleLbl="fgAcc3" presStyleIdx="0" presStyleCnt="5">
        <dgm:presLayoutVars>
          <dgm:chPref val="3"/>
        </dgm:presLayoutVars>
      </dgm:prSet>
      <dgm:spPr/>
    </dgm:pt>
    <dgm:pt modelId="{F56DA5CF-1D62-43FE-BD9B-A987FE3FEAAB}" type="pres">
      <dgm:prSet presAssocID="{9D0A311D-54AD-4EC6-968D-958E7C9A2DA1}" presName="hierChild4" presStyleCnt="0"/>
      <dgm:spPr/>
    </dgm:pt>
    <dgm:pt modelId="{EE858F50-C8B5-45A7-A4EE-17188A9747F2}" type="pres">
      <dgm:prSet presAssocID="{EB9A877C-8A29-4CA5-BD35-32238100BAC2}" presName="Name10" presStyleLbl="parChTrans1D2" presStyleIdx="1" presStyleCnt="2"/>
      <dgm:spPr/>
    </dgm:pt>
    <dgm:pt modelId="{F8A3A305-8002-4CE1-AADA-6AEE0A9982DB}" type="pres">
      <dgm:prSet presAssocID="{A10FA905-AE1B-4C2D-8F60-66F34FEA406E}" presName="hierRoot2" presStyleCnt="0"/>
      <dgm:spPr/>
    </dgm:pt>
    <dgm:pt modelId="{3DB1B2CE-CAFC-4C5D-B579-70439ECEACCC}" type="pres">
      <dgm:prSet presAssocID="{A10FA905-AE1B-4C2D-8F60-66F34FEA406E}" presName="composite2" presStyleCnt="0"/>
      <dgm:spPr/>
    </dgm:pt>
    <dgm:pt modelId="{7CE1E920-522C-4DF7-9C46-164FDBDBADB2}" type="pres">
      <dgm:prSet presAssocID="{A10FA905-AE1B-4C2D-8F60-66F34FEA406E}" presName="background2" presStyleLbl="node2" presStyleIdx="1" presStyleCnt="2"/>
      <dgm:spPr/>
    </dgm:pt>
    <dgm:pt modelId="{CAC70BFD-C6A6-436E-9E69-099559D2B57D}" type="pres">
      <dgm:prSet presAssocID="{A10FA905-AE1B-4C2D-8F60-66F34FEA406E}" presName="text2" presStyleLbl="fgAcc2" presStyleIdx="1" presStyleCnt="2">
        <dgm:presLayoutVars>
          <dgm:chPref val="3"/>
        </dgm:presLayoutVars>
      </dgm:prSet>
      <dgm:spPr/>
    </dgm:pt>
    <dgm:pt modelId="{028ECDDE-C5AD-4DED-BDF0-AC4DDD1D2722}" type="pres">
      <dgm:prSet presAssocID="{A10FA905-AE1B-4C2D-8F60-66F34FEA406E}" presName="hierChild3" presStyleCnt="0"/>
      <dgm:spPr/>
    </dgm:pt>
    <dgm:pt modelId="{53B58C36-9E11-467B-9F2F-12BDAFED0736}" type="pres">
      <dgm:prSet presAssocID="{2FAB6B96-0A29-485C-9926-2DDA11DC9631}" presName="Name17" presStyleLbl="parChTrans1D3" presStyleIdx="1" presStyleCnt="5"/>
      <dgm:spPr/>
    </dgm:pt>
    <dgm:pt modelId="{2A3915E8-F1F2-4B1A-8712-4752224684E5}" type="pres">
      <dgm:prSet presAssocID="{FFFD9808-0F21-4DFD-8DBD-E59C5720B87E}" presName="hierRoot3" presStyleCnt="0"/>
      <dgm:spPr/>
    </dgm:pt>
    <dgm:pt modelId="{EB6EBDC7-06EF-4D0A-B50E-DC69C1ABA3A1}" type="pres">
      <dgm:prSet presAssocID="{FFFD9808-0F21-4DFD-8DBD-E59C5720B87E}" presName="composite3" presStyleCnt="0"/>
      <dgm:spPr/>
    </dgm:pt>
    <dgm:pt modelId="{08E57B2F-E8C7-4C90-AD4A-E32537F222D4}" type="pres">
      <dgm:prSet presAssocID="{FFFD9808-0F21-4DFD-8DBD-E59C5720B87E}" presName="background3" presStyleLbl="node3" presStyleIdx="1" presStyleCnt="5"/>
      <dgm:spPr/>
    </dgm:pt>
    <dgm:pt modelId="{2B495BE0-7D4A-459D-ACFF-6EBEB9AE5F68}" type="pres">
      <dgm:prSet presAssocID="{FFFD9808-0F21-4DFD-8DBD-E59C5720B87E}" presName="text3" presStyleLbl="fgAcc3" presStyleIdx="1" presStyleCnt="5">
        <dgm:presLayoutVars>
          <dgm:chPref val="3"/>
        </dgm:presLayoutVars>
      </dgm:prSet>
      <dgm:spPr/>
    </dgm:pt>
    <dgm:pt modelId="{261DFD88-184F-4EDA-99AB-CB98BFA0BB2B}" type="pres">
      <dgm:prSet presAssocID="{FFFD9808-0F21-4DFD-8DBD-E59C5720B87E}" presName="hierChild4" presStyleCnt="0"/>
      <dgm:spPr/>
    </dgm:pt>
    <dgm:pt modelId="{5E958FD6-1FCD-40CF-B2FF-755911A42EF1}" type="pres">
      <dgm:prSet presAssocID="{FE1C0D6B-2EB8-44A7-B5A5-F01A6D1AC9D9}" presName="Name23" presStyleLbl="parChTrans1D4" presStyleIdx="0" presStyleCnt="4"/>
      <dgm:spPr/>
    </dgm:pt>
    <dgm:pt modelId="{E1128C4A-A8F5-42E0-985F-A99B44CFFE1C}" type="pres">
      <dgm:prSet presAssocID="{2AF335F5-4C1D-4ADE-B356-4D2DA9ED3D4D}" presName="hierRoot4" presStyleCnt="0"/>
      <dgm:spPr/>
    </dgm:pt>
    <dgm:pt modelId="{E326FC80-0BC2-4B25-AD1D-A929D3E2C945}" type="pres">
      <dgm:prSet presAssocID="{2AF335F5-4C1D-4ADE-B356-4D2DA9ED3D4D}" presName="composite4" presStyleCnt="0"/>
      <dgm:spPr/>
    </dgm:pt>
    <dgm:pt modelId="{0029D8B5-A4C4-4BF8-8E50-995BAEEBB099}" type="pres">
      <dgm:prSet presAssocID="{2AF335F5-4C1D-4ADE-B356-4D2DA9ED3D4D}" presName="background4" presStyleLbl="node4" presStyleIdx="0" presStyleCnt="4"/>
      <dgm:spPr/>
    </dgm:pt>
    <dgm:pt modelId="{8FD61B88-7E1E-44D9-8E88-FFB1C5272B1A}" type="pres">
      <dgm:prSet presAssocID="{2AF335F5-4C1D-4ADE-B356-4D2DA9ED3D4D}" presName="text4" presStyleLbl="fgAcc4" presStyleIdx="0" presStyleCnt="4">
        <dgm:presLayoutVars>
          <dgm:chPref val="3"/>
        </dgm:presLayoutVars>
      </dgm:prSet>
      <dgm:spPr/>
    </dgm:pt>
    <dgm:pt modelId="{9A277968-2627-42AE-A9D0-43C66E73ADE1}" type="pres">
      <dgm:prSet presAssocID="{2AF335F5-4C1D-4ADE-B356-4D2DA9ED3D4D}" presName="hierChild5" presStyleCnt="0"/>
      <dgm:spPr/>
    </dgm:pt>
    <dgm:pt modelId="{595DBE8A-97A9-4BF3-9D4E-AA309BBB115A}" type="pres">
      <dgm:prSet presAssocID="{AB4249C6-C241-4D1D-A8FA-D0CA902B4456}" presName="Name23" presStyleLbl="parChTrans1D4" presStyleIdx="1" presStyleCnt="4"/>
      <dgm:spPr/>
    </dgm:pt>
    <dgm:pt modelId="{B3006152-C35D-429B-8C54-2372CD0F9FFA}" type="pres">
      <dgm:prSet presAssocID="{5426067A-4673-4EB8-B91F-636C848508A3}" presName="hierRoot4" presStyleCnt="0"/>
      <dgm:spPr/>
    </dgm:pt>
    <dgm:pt modelId="{E917A158-9BD2-4492-882D-38AA700D10DB}" type="pres">
      <dgm:prSet presAssocID="{5426067A-4673-4EB8-B91F-636C848508A3}" presName="composite4" presStyleCnt="0"/>
      <dgm:spPr/>
    </dgm:pt>
    <dgm:pt modelId="{EE01327B-82F9-4783-98B3-69369BF540A9}" type="pres">
      <dgm:prSet presAssocID="{5426067A-4673-4EB8-B91F-636C848508A3}" presName="background4" presStyleLbl="node4" presStyleIdx="1" presStyleCnt="4"/>
      <dgm:spPr/>
    </dgm:pt>
    <dgm:pt modelId="{3FDF4D90-C9DA-4702-A8A9-80EB4B97F3C9}" type="pres">
      <dgm:prSet presAssocID="{5426067A-4673-4EB8-B91F-636C848508A3}" presName="text4" presStyleLbl="fgAcc4" presStyleIdx="1" presStyleCnt="4">
        <dgm:presLayoutVars>
          <dgm:chPref val="3"/>
        </dgm:presLayoutVars>
      </dgm:prSet>
      <dgm:spPr/>
    </dgm:pt>
    <dgm:pt modelId="{C762FA4A-4D3D-4AB9-AD3D-A7BCF645C8F8}" type="pres">
      <dgm:prSet presAssocID="{5426067A-4673-4EB8-B91F-636C848508A3}" presName="hierChild5" presStyleCnt="0"/>
      <dgm:spPr/>
    </dgm:pt>
    <dgm:pt modelId="{76456E2F-4959-4B9F-9B88-F4DA38C127C4}" type="pres">
      <dgm:prSet presAssocID="{E7A8C393-D88E-484F-837B-2A97F9E53E94}" presName="Name23" presStyleLbl="parChTrans1D4" presStyleIdx="2" presStyleCnt="4"/>
      <dgm:spPr/>
    </dgm:pt>
    <dgm:pt modelId="{F9283E1B-FB2C-4525-8B37-035A7A35E5DE}" type="pres">
      <dgm:prSet presAssocID="{B3F24F88-1558-4FF6-B164-BB2E65B20C5E}" presName="hierRoot4" presStyleCnt="0"/>
      <dgm:spPr/>
    </dgm:pt>
    <dgm:pt modelId="{E9498FED-7BA2-44D1-B918-5D8E61DBCFCA}" type="pres">
      <dgm:prSet presAssocID="{B3F24F88-1558-4FF6-B164-BB2E65B20C5E}" presName="composite4" presStyleCnt="0"/>
      <dgm:spPr/>
    </dgm:pt>
    <dgm:pt modelId="{460DA2D1-B1DA-44AE-BA6D-2D9182A9BA55}" type="pres">
      <dgm:prSet presAssocID="{B3F24F88-1558-4FF6-B164-BB2E65B20C5E}" presName="background4" presStyleLbl="node4" presStyleIdx="2" presStyleCnt="4"/>
      <dgm:spPr/>
    </dgm:pt>
    <dgm:pt modelId="{3B266D59-CC36-4E75-B6D2-F14037514CFB}" type="pres">
      <dgm:prSet presAssocID="{B3F24F88-1558-4FF6-B164-BB2E65B20C5E}" presName="text4" presStyleLbl="fgAcc4" presStyleIdx="2" presStyleCnt="4">
        <dgm:presLayoutVars>
          <dgm:chPref val="3"/>
        </dgm:presLayoutVars>
      </dgm:prSet>
      <dgm:spPr/>
    </dgm:pt>
    <dgm:pt modelId="{5E46F225-D5CE-4604-B567-0D198277791D}" type="pres">
      <dgm:prSet presAssocID="{B3F24F88-1558-4FF6-B164-BB2E65B20C5E}" presName="hierChild5" presStyleCnt="0"/>
      <dgm:spPr/>
    </dgm:pt>
    <dgm:pt modelId="{40DB8BA6-5624-440C-B067-A083E35457FA}" type="pres">
      <dgm:prSet presAssocID="{0E26A19C-E95E-4F5C-A918-1C5D784A52ED}" presName="Name23" presStyleLbl="parChTrans1D4" presStyleIdx="3" presStyleCnt="4"/>
      <dgm:spPr/>
    </dgm:pt>
    <dgm:pt modelId="{1D80166B-F6D5-4DD4-83E3-02C58F94BEBE}" type="pres">
      <dgm:prSet presAssocID="{F9246B6B-E968-42B7-88EA-8377AAA75524}" presName="hierRoot4" presStyleCnt="0"/>
      <dgm:spPr/>
    </dgm:pt>
    <dgm:pt modelId="{B6614980-8660-4BB4-9A03-725B2FD9E423}" type="pres">
      <dgm:prSet presAssocID="{F9246B6B-E968-42B7-88EA-8377AAA75524}" presName="composite4" presStyleCnt="0"/>
      <dgm:spPr/>
    </dgm:pt>
    <dgm:pt modelId="{8E3049F5-C3A1-4950-9E29-DB257914078D}" type="pres">
      <dgm:prSet presAssocID="{F9246B6B-E968-42B7-88EA-8377AAA75524}" presName="background4" presStyleLbl="node4" presStyleIdx="3" presStyleCnt="4"/>
      <dgm:spPr/>
    </dgm:pt>
    <dgm:pt modelId="{DE0E8555-EEF3-4BF8-AD0B-5186E35E1DF8}" type="pres">
      <dgm:prSet presAssocID="{F9246B6B-E968-42B7-88EA-8377AAA75524}" presName="text4" presStyleLbl="fgAcc4" presStyleIdx="3" presStyleCnt="4">
        <dgm:presLayoutVars>
          <dgm:chPref val="3"/>
        </dgm:presLayoutVars>
      </dgm:prSet>
      <dgm:spPr/>
    </dgm:pt>
    <dgm:pt modelId="{C689684E-52FF-4A88-B6E3-095CC817A963}" type="pres">
      <dgm:prSet presAssocID="{F9246B6B-E968-42B7-88EA-8377AAA75524}" presName="hierChild5" presStyleCnt="0"/>
      <dgm:spPr/>
    </dgm:pt>
    <dgm:pt modelId="{60746C05-3340-4001-8136-5471EA7276D4}" type="pres">
      <dgm:prSet presAssocID="{01F6C366-C6E4-4F29-8E93-9E1B19E491EC}" presName="Name17" presStyleLbl="parChTrans1D3" presStyleIdx="2" presStyleCnt="5"/>
      <dgm:spPr/>
    </dgm:pt>
    <dgm:pt modelId="{F294DFB7-7858-46B0-928F-69D26D677DB2}" type="pres">
      <dgm:prSet presAssocID="{62E848F9-02B4-4480-A686-C147C49188B2}" presName="hierRoot3" presStyleCnt="0"/>
      <dgm:spPr/>
    </dgm:pt>
    <dgm:pt modelId="{176B2F7A-25E9-44A9-8F41-F69C147227FA}" type="pres">
      <dgm:prSet presAssocID="{62E848F9-02B4-4480-A686-C147C49188B2}" presName="composite3" presStyleCnt="0"/>
      <dgm:spPr/>
    </dgm:pt>
    <dgm:pt modelId="{6BA70C3D-CB69-41DE-AA61-266BFD641D0C}" type="pres">
      <dgm:prSet presAssocID="{62E848F9-02B4-4480-A686-C147C49188B2}" presName="background3" presStyleLbl="node3" presStyleIdx="2" presStyleCnt="5"/>
      <dgm:spPr/>
    </dgm:pt>
    <dgm:pt modelId="{8444D9D0-7AFE-4A34-8057-89980339213D}" type="pres">
      <dgm:prSet presAssocID="{62E848F9-02B4-4480-A686-C147C49188B2}" presName="text3" presStyleLbl="fgAcc3" presStyleIdx="2" presStyleCnt="5">
        <dgm:presLayoutVars>
          <dgm:chPref val="3"/>
        </dgm:presLayoutVars>
      </dgm:prSet>
      <dgm:spPr/>
    </dgm:pt>
    <dgm:pt modelId="{26DDE993-135E-4670-899F-E682F646D2FF}" type="pres">
      <dgm:prSet presAssocID="{62E848F9-02B4-4480-A686-C147C49188B2}" presName="hierChild4" presStyleCnt="0"/>
      <dgm:spPr/>
    </dgm:pt>
    <dgm:pt modelId="{3AB6F5C8-04AE-4F54-A118-75BE229DE3A7}" type="pres">
      <dgm:prSet presAssocID="{3451921F-EE9C-4287-BB1E-D5A1E2810BB2}" presName="Name17" presStyleLbl="parChTrans1D3" presStyleIdx="3" presStyleCnt="5"/>
      <dgm:spPr/>
    </dgm:pt>
    <dgm:pt modelId="{ABFFF91B-7B89-4C0A-B8FC-6015EA038C75}" type="pres">
      <dgm:prSet presAssocID="{94B869CA-A351-4DB1-99C3-1BBF939C2DED}" presName="hierRoot3" presStyleCnt="0"/>
      <dgm:spPr/>
    </dgm:pt>
    <dgm:pt modelId="{D7FEA351-01A3-4E5E-BB45-BA24A016D2CA}" type="pres">
      <dgm:prSet presAssocID="{94B869CA-A351-4DB1-99C3-1BBF939C2DED}" presName="composite3" presStyleCnt="0"/>
      <dgm:spPr/>
    </dgm:pt>
    <dgm:pt modelId="{F52363D4-7239-45C0-B928-0D13356B2D04}" type="pres">
      <dgm:prSet presAssocID="{94B869CA-A351-4DB1-99C3-1BBF939C2DED}" presName="background3" presStyleLbl="node3" presStyleIdx="3" presStyleCnt="5"/>
      <dgm:spPr/>
    </dgm:pt>
    <dgm:pt modelId="{083E52A7-7341-4DC1-993C-D9FCB5222755}" type="pres">
      <dgm:prSet presAssocID="{94B869CA-A351-4DB1-99C3-1BBF939C2DED}" presName="text3" presStyleLbl="fgAcc3" presStyleIdx="3" presStyleCnt="5">
        <dgm:presLayoutVars>
          <dgm:chPref val="3"/>
        </dgm:presLayoutVars>
      </dgm:prSet>
      <dgm:spPr/>
    </dgm:pt>
    <dgm:pt modelId="{F71DB6EB-53E4-477C-AFCB-FAEC8671320E}" type="pres">
      <dgm:prSet presAssocID="{94B869CA-A351-4DB1-99C3-1BBF939C2DED}" presName="hierChild4" presStyleCnt="0"/>
      <dgm:spPr/>
    </dgm:pt>
    <dgm:pt modelId="{2D408BD5-901F-428F-B49B-C3DF241F7C09}" type="pres">
      <dgm:prSet presAssocID="{D05EC32F-6680-45A2-B358-1DAC6829E46D}" presName="Name17" presStyleLbl="parChTrans1D3" presStyleIdx="4" presStyleCnt="5"/>
      <dgm:spPr/>
    </dgm:pt>
    <dgm:pt modelId="{A7B1854F-3DBD-43B7-969F-82C2D5D86A50}" type="pres">
      <dgm:prSet presAssocID="{A6F10373-581C-45CB-8D28-880FCA4C4366}" presName="hierRoot3" presStyleCnt="0"/>
      <dgm:spPr/>
    </dgm:pt>
    <dgm:pt modelId="{B7C13A7E-C4D1-46AA-ABDF-7766613E0E05}" type="pres">
      <dgm:prSet presAssocID="{A6F10373-581C-45CB-8D28-880FCA4C4366}" presName="composite3" presStyleCnt="0"/>
      <dgm:spPr/>
    </dgm:pt>
    <dgm:pt modelId="{E775960D-C613-48B2-8A4D-91F980C1AC06}" type="pres">
      <dgm:prSet presAssocID="{A6F10373-581C-45CB-8D28-880FCA4C4366}" presName="background3" presStyleLbl="node3" presStyleIdx="4" presStyleCnt="5"/>
      <dgm:spPr/>
    </dgm:pt>
    <dgm:pt modelId="{8D08F423-E90C-4FDA-958C-053476C126FE}" type="pres">
      <dgm:prSet presAssocID="{A6F10373-581C-45CB-8D28-880FCA4C4366}" presName="text3" presStyleLbl="fgAcc3" presStyleIdx="4" presStyleCnt="5">
        <dgm:presLayoutVars>
          <dgm:chPref val="3"/>
        </dgm:presLayoutVars>
      </dgm:prSet>
      <dgm:spPr/>
    </dgm:pt>
    <dgm:pt modelId="{23F34629-4BDD-4F6C-9B84-215B0316E57A}" type="pres">
      <dgm:prSet presAssocID="{A6F10373-581C-45CB-8D28-880FCA4C4366}" presName="hierChild4" presStyleCnt="0"/>
      <dgm:spPr/>
    </dgm:pt>
  </dgm:ptLst>
  <dgm:cxnLst>
    <dgm:cxn modelId="{B276BC0D-A067-440A-A6D3-8BAF07123275}" srcId="{4C46F2BD-6AB1-416E-B778-5C37167D4896}" destId="{5C6BAC12-C017-47DA-A167-D93280FE3E3D}" srcOrd="0" destOrd="0" parTransId="{7317F3FD-E45D-43E8-8E5E-D00FFD68781D}" sibTransId="{4E72F72A-050B-4D71-95B2-2AD587317E7F}"/>
    <dgm:cxn modelId="{3DCE7D0F-A8C7-49F3-9FDF-F6F8065676BF}" type="presOf" srcId="{FE1C0D6B-2EB8-44A7-B5A5-F01A6D1AC9D9}" destId="{5E958FD6-1FCD-40CF-B2FF-755911A42EF1}" srcOrd="0" destOrd="0" presId="urn:microsoft.com/office/officeart/2005/8/layout/hierarchy1"/>
    <dgm:cxn modelId="{F77EEE1A-D5AF-4786-B546-FBFBB048E504}" type="presOf" srcId="{A10FA905-AE1B-4C2D-8F60-66F34FEA406E}" destId="{CAC70BFD-C6A6-436E-9E69-099559D2B57D}" srcOrd="0" destOrd="0" presId="urn:microsoft.com/office/officeart/2005/8/layout/hierarchy1"/>
    <dgm:cxn modelId="{5061BC2C-7943-4C05-862E-ECAC11541BFA}" srcId="{5C6BAC12-C017-47DA-A167-D93280FE3E3D}" destId="{2B80D8C0-897D-41D0-9CFE-BB4FEF3121D3}" srcOrd="0" destOrd="0" parTransId="{9B031AE7-7064-4CA4-8B1C-C6F979BCCAEA}" sibTransId="{99910E82-6237-46E1-B50D-0D719B0CC25B}"/>
    <dgm:cxn modelId="{3104192D-3D83-4B55-9992-80D0868D2F24}" type="presOf" srcId="{9B031AE7-7064-4CA4-8B1C-C6F979BCCAEA}" destId="{B76401E5-EB8B-4206-A0F1-D6CC500F3817}" srcOrd="0" destOrd="0" presId="urn:microsoft.com/office/officeart/2005/8/layout/hierarchy1"/>
    <dgm:cxn modelId="{84ACF231-00D5-4152-97BC-6997D37FB068}" srcId="{FFFD9808-0F21-4DFD-8DBD-E59C5720B87E}" destId="{5426067A-4673-4EB8-B91F-636C848508A3}" srcOrd="1" destOrd="0" parTransId="{AB4249C6-C241-4D1D-A8FA-D0CA902B4456}" sibTransId="{E3345E12-20E9-4C25-B857-4053FA7C06BC}"/>
    <dgm:cxn modelId="{31BB8238-4614-43A9-B40B-4E126E254381}" type="presOf" srcId="{EB9A877C-8A29-4CA5-BD35-32238100BAC2}" destId="{EE858F50-C8B5-45A7-A4EE-17188A9747F2}" srcOrd="0" destOrd="0" presId="urn:microsoft.com/office/officeart/2005/8/layout/hierarchy1"/>
    <dgm:cxn modelId="{13F40E5E-A8F4-494F-AA73-0B3FFBC3E7B9}" type="presOf" srcId="{974F20C0-9016-45DD-A5C2-E631FC1C40DE}" destId="{117C5D38-5B18-4327-9BA6-EABF932C58C0}" srcOrd="0" destOrd="0" presId="urn:microsoft.com/office/officeart/2005/8/layout/hierarchy1"/>
    <dgm:cxn modelId="{8FA7EC63-F23A-4E55-90A9-C0E2A0026571}" type="presOf" srcId="{94B869CA-A351-4DB1-99C3-1BBF939C2DED}" destId="{083E52A7-7341-4DC1-993C-D9FCB5222755}" srcOrd="0" destOrd="0" presId="urn:microsoft.com/office/officeart/2005/8/layout/hierarchy1"/>
    <dgm:cxn modelId="{94A40464-8AD0-4341-94E8-862A7E2ACC03}" type="presOf" srcId="{4C46F2BD-6AB1-416E-B778-5C37167D4896}" destId="{990D1CAB-2FC7-4344-82A8-4B00273DC542}" srcOrd="0" destOrd="0" presId="urn:microsoft.com/office/officeart/2005/8/layout/hierarchy1"/>
    <dgm:cxn modelId="{C848F86B-632F-4B87-9513-68F2158598D9}" srcId="{5C6BAC12-C017-47DA-A167-D93280FE3E3D}" destId="{A10FA905-AE1B-4C2D-8F60-66F34FEA406E}" srcOrd="1" destOrd="0" parTransId="{EB9A877C-8A29-4CA5-BD35-32238100BAC2}" sibTransId="{C98E7638-196E-4603-A4B0-33B46B7CCD8E}"/>
    <dgm:cxn modelId="{A127594D-377F-42DB-8A65-123FA00AEC7D}" type="presOf" srcId="{2FAB6B96-0A29-485C-9926-2DDA11DC9631}" destId="{53B58C36-9E11-467B-9F2F-12BDAFED0736}" srcOrd="0" destOrd="0" presId="urn:microsoft.com/office/officeart/2005/8/layout/hierarchy1"/>
    <dgm:cxn modelId="{D361926F-F83D-4DCD-B552-B3EFD326889F}" type="presOf" srcId="{2AF335F5-4C1D-4ADE-B356-4D2DA9ED3D4D}" destId="{8FD61B88-7E1E-44D9-8E88-FFB1C5272B1A}" srcOrd="0" destOrd="0" presId="urn:microsoft.com/office/officeart/2005/8/layout/hierarchy1"/>
    <dgm:cxn modelId="{716FB370-B1D3-4648-8213-3C046306C488}" type="presOf" srcId="{3451921F-EE9C-4287-BB1E-D5A1E2810BB2}" destId="{3AB6F5C8-04AE-4F54-A118-75BE229DE3A7}" srcOrd="0" destOrd="0" presId="urn:microsoft.com/office/officeart/2005/8/layout/hierarchy1"/>
    <dgm:cxn modelId="{D87C1E72-D518-4DB6-B592-903BC0F98C5C}" type="presOf" srcId="{A6F10373-581C-45CB-8D28-880FCA4C4366}" destId="{8D08F423-E90C-4FDA-958C-053476C126FE}" srcOrd="0" destOrd="0" presId="urn:microsoft.com/office/officeart/2005/8/layout/hierarchy1"/>
    <dgm:cxn modelId="{2FB3FF52-A399-41D8-95A7-A8E0E44DC7DA}" srcId="{2B80D8C0-897D-41D0-9CFE-BB4FEF3121D3}" destId="{9D0A311D-54AD-4EC6-968D-958E7C9A2DA1}" srcOrd="0" destOrd="0" parTransId="{974F20C0-9016-45DD-A5C2-E631FC1C40DE}" sibTransId="{85DD86B0-EBF0-4696-B807-E08B3CD2F841}"/>
    <dgm:cxn modelId="{6AE53A77-19D7-438A-AB6A-F236AAB59D63}" srcId="{FFFD9808-0F21-4DFD-8DBD-E59C5720B87E}" destId="{2AF335F5-4C1D-4ADE-B356-4D2DA9ED3D4D}" srcOrd="0" destOrd="0" parTransId="{FE1C0D6B-2EB8-44A7-B5A5-F01A6D1AC9D9}" sibTransId="{45F63D51-BE28-49D3-803C-7CDD721ED962}"/>
    <dgm:cxn modelId="{F75AB089-D1CB-4859-97E6-835E09498D37}" type="presOf" srcId="{0E26A19C-E95E-4F5C-A918-1C5D784A52ED}" destId="{40DB8BA6-5624-440C-B067-A083E35457FA}" srcOrd="0" destOrd="0" presId="urn:microsoft.com/office/officeart/2005/8/layout/hierarchy1"/>
    <dgm:cxn modelId="{ABFF4A8B-83E2-47B2-92FE-E5482C889736}" type="presOf" srcId="{5426067A-4673-4EB8-B91F-636C848508A3}" destId="{3FDF4D90-C9DA-4702-A8A9-80EB4B97F3C9}" srcOrd="0" destOrd="0" presId="urn:microsoft.com/office/officeart/2005/8/layout/hierarchy1"/>
    <dgm:cxn modelId="{FFF31892-13C7-4517-AEC7-25FBE62B9A30}" srcId="{A10FA905-AE1B-4C2D-8F60-66F34FEA406E}" destId="{FFFD9808-0F21-4DFD-8DBD-E59C5720B87E}" srcOrd="0" destOrd="0" parTransId="{2FAB6B96-0A29-485C-9926-2DDA11DC9631}" sibTransId="{741825E6-C000-462B-82FC-6678B99886DD}"/>
    <dgm:cxn modelId="{C19F0693-756F-4C56-8F2A-0E1AB384273D}" type="presOf" srcId="{B3F24F88-1558-4FF6-B164-BB2E65B20C5E}" destId="{3B266D59-CC36-4E75-B6D2-F14037514CFB}" srcOrd="0" destOrd="0" presId="urn:microsoft.com/office/officeart/2005/8/layout/hierarchy1"/>
    <dgm:cxn modelId="{23D8209D-320E-4596-B64C-B064263E085E}" type="presOf" srcId="{D05EC32F-6680-45A2-B358-1DAC6829E46D}" destId="{2D408BD5-901F-428F-B49B-C3DF241F7C09}" srcOrd="0" destOrd="0" presId="urn:microsoft.com/office/officeart/2005/8/layout/hierarchy1"/>
    <dgm:cxn modelId="{360ED3A3-3198-41CA-945E-BCB5221AE9CB}" type="presOf" srcId="{AB4249C6-C241-4D1D-A8FA-D0CA902B4456}" destId="{595DBE8A-97A9-4BF3-9D4E-AA309BBB115A}" srcOrd="0" destOrd="0" presId="urn:microsoft.com/office/officeart/2005/8/layout/hierarchy1"/>
    <dgm:cxn modelId="{A328F0B1-8C79-4B01-BE55-9F6B78C4C4CE}" srcId="{A10FA905-AE1B-4C2D-8F60-66F34FEA406E}" destId="{A6F10373-581C-45CB-8D28-880FCA4C4366}" srcOrd="3" destOrd="0" parTransId="{D05EC32F-6680-45A2-B358-1DAC6829E46D}" sibTransId="{17FA3218-1BF3-40D6-8068-20494DF1BAC4}"/>
    <dgm:cxn modelId="{07BC8FB2-B86F-4BD0-8DE7-3B6596B02D0E}" type="presOf" srcId="{2B80D8C0-897D-41D0-9CFE-BB4FEF3121D3}" destId="{79160348-A27A-4965-94BF-E21971227C97}" srcOrd="0" destOrd="0" presId="urn:microsoft.com/office/officeart/2005/8/layout/hierarchy1"/>
    <dgm:cxn modelId="{70AEE5C0-09DC-4402-816B-9E38B7CA0A62}" srcId="{A10FA905-AE1B-4C2D-8F60-66F34FEA406E}" destId="{62E848F9-02B4-4480-A686-C147C49188B2}" srcOrd="1" destOrd="0" parTransId="{01F6C366-C6E4-4F29-8E93-9E1B19E491EC}" sibTransId="{20635646-474D-43F8-AAFD-EF17EE2CF9B0}"/>
    <dgm:cxn modelId="{BC9C83C1-CE8D-401C-832E-D5E41514FCAD}" srcId="{A10FA905-AE1B-4C2D-8F60-66F34FEA406E}" destId="{94B869CA-A351-4DB1-99C3-1BBF939C2DED}" srcOrd="2" destOrd="0" parTransId="{3451921F-EE9C-4287-BB1E-D5A1E2810BB2}" sibTransId="{BBE21B53-0BEE-4112-8C63-22082503A0F3}"/>
    <dgm:cxn modelId="{FFBB88C3-84AA-4CCE-8442-32FBD955F312}" srcId="{FFFD9808-0F21-4DFD-8DBD-E59C5720B87E}" destId="{B3F24F88-1558-4FF6-B164-BB2E65B20C5E}" srcOrd="2" destOrd="0" parTransId="{E7A8C393-D88E-484F-837B-2A97F9E53E94}" sibTransId="{790AE957-05CC-4E4B-B46D-5BC9C13DBD1D}"/>
    <dgm:cxn modelId="{BA3E3ACA-EEC6-4EEA-B604-368707CE7B74}" type="presOf" srcId="{9D0A311D-54AD-4EC6-968D-958E7C9A2DA1}" destId="{98544E02-82C7-4FA3-9840-C4A809ADC208}" srcOrd="0" destOrd="0" presId="urn:microsoft.com/office/officeart/2005/8/layout/hierarchy1"/>
    <dgm:cxn modelId="{A17DC5CA-0FB3-4464-9325-4A44F3BA9364}" type="presOf" srcId="{01F6C366-C6E4-4F29-8E93-9E1B19E491EC}" destId="{60746C05-3340-4001-8136-5471EA7276D4}" srcOrd="0" destOrd="0" presId="urn:microsoft.com/office/officeart/2005/8/layout/hierarchy1"/>
    <dgm:cxn modelId="{2EFF83CE-6E11-43AC-BD30-06BC06A8111D}" type="presOf" srcId="{5C6BAC12-C017-47DA-A167-D93280FE3E3D}" destId="{BD060BC2-9C55-4F64-B317-00F77067CF6F}" srcOrd="0" destOrd="0" presId="urn:microsoft.com/office/officeart/2005/8/layout/hierarchy1"/>
    <dgm:cxn modelId="{D66A76D5-22C4-42D9-923C-55D6FAF171A5}" type="presOf" srcId="{F9246B6B-E968-42B7-88EA-8377AAA75524}" destId="{DE0E8555-EEF3-4BF8-AD0B-5186E35E1DF8}" srcOrd="0" destOrd="0" presId="urn:microsoft.com/office/officeart/2005/8/layout/hierarchy1"/>
    <dgm:cxn modelId="{D4F729EC-9FED-49A2-800C-C946AA7A2732}" type="presOf" srcId="{FFFD9808-0F21-4DFD-8DBD-E59C5720B87E}" destId="{2B495BE0-7D4A-459D-ACFF-6EBEB9AE5F68}" srcOrd="0" destOrd="0" presId="urn:microsoft.com/office/officeart/2005/8/layout/hierarchy1"/>
    <dgm:cxn modelId="{F22393ED-C6E7-4295-9902-2AF477E74B59}" srcId="{FFFD9808-0F21-4DFD-8DBD-E59C5720B87E}" destId="{F9246B6B-E968-42B7-88EA-8377AAA75524}" srcOrd="3" destOrd="0" parTransId="{0E26A19C-E95E-4F5C-A918-1C5D784A52ED}" sibTransId="{FB6152F0-517B-4E4B-96C9-DA3FB8359CAA}"/>
    <dgm:cxn modelId="{22915AF9-34AE-4900-8895-C175D288379B}" type="presOf" srcId="{62E848F9-02B4-4480-A686-C147C49188B2}" destId="{8444D9D0-7AFE-4A34-8057-89980339213D}" srcOrd="0" destOrd="0" presId="urn:microsoft.com/office/officeart/2005/8/layout/hierarchy1"/>
    <dgm:cxn modelId="{ABB54EFE-B1B9-4641-BA84-8D28DB2F8235}" type="presOf" srcId="{E7A8C393-D88E-484F-837B-2A97F9E53E94}" destId="{76456E2F-4959-4B9F-9B88-F4DA38C127C4}" srcOrd="0" destOrd="0" presId="urn:microsoft.com/office/officeart/2005/8/layout/hierarchy1"/>
    <dgm:cxn modelId="{66A99199-6116-4502-BFAD-45A6024448A9}" type="presParOf" srcId="{990D1CAB-2FC7-4344-82A8-4B00273DC542}" destId="{A61D0460-7909-4205-9800-48413782F4E8}" srcOrd="0" destOrd="0" presId="urn:microsoft.com/office/officeart/2005/8/layout/hierarchy1"/>
    <dgm:cxn modelId="{CFBE36CF-D012-4E24-BBB9-4FC38946B5F7}" type="presParOf" srcId="{A61D0460-7909-4205-9800-48413782F4E8}" destId="{022B1824-009C-45FB-9EA4-D2FB2A74818B}" srcOrd="0" destOrd="0" presId="urn:microsoft.com/office/officeart/2005/8/layout/hierarchy1"/>
    <dgm:cxn modelId="{9E0E2DC5-B593-4A37-9BEC-0B75ECB4DE7E}" type="presParOf" srcId="{022B1824-009C-45FB-9EA4-D2FB2A74818B}" destId="{A109EC77-8D24-4A94-98DD-A5FE75CF7121}" srcOrd="0" destOrd="0" presId="urn:microsoft.com/office/officeart/2005/8/layout/hierarchy1"/>
    <dgm:cxn modelId="{7CCF896B-7787-457B-A0CC-457868251EB1}" type="presParOf" srcId="{022B1824-009C-45FB-9EA4-D2FB2A74818B}" destId="{BD060BC2-9C55-4F64-B317-00F77067CF6F}" srcOrd="1" destOrd="0" presId="urn:microsoft.com/office/officeart/2005/8/layout/hierarchy1"/>
    <dgm:cxn modelId="{D027DEF3-3BDD-438F-8EC4-6005C2C299CD}" type="presParOf" srcId="{A61D0460-7909-4205-9800-48413782F4E8}" destId="{12885693-BB49-49BB-AAED-DF08AD795F7B}" srcOrd="1" destOrd="0" presId="urn:microsoft.com/office/officeart/2005/8/layout/hierarchy1"/>
    <dgm:cxn modelId="{7407FE53-3EC6-475E-BB1B-D28E019742D6}" type="presParOf" srcId="{12885693-BB49-49BB-AAED-DF08AD795F7B}" destId="{B76401E5-EB8B-4206-A0F1-D6CC500F3817}" srcOrd="0" destOrd="0" presId="urn:microsoft.com/office/officeart/2005/8/layout/hierarchy1"/>
    <dgm:cxn modelId="{FF914D44-5AC9-409E-8D23-ED6A591D271C}" type="presParOf" srcId="{12885693-BB49-49BB-AAED-DF08AD795F7B}" destId="{CEA87DBB-1D60-4EFC-9E37-670A134D2457}" srcOrd="1" destOrd="0" presId="urn:microsoft.com/office/officeart/2005/8/layout/hierarchy1"/>
    <dgm:cxn modelId="{3EFC76E9-D41C-4CD3-9109-2EA6426E651B}" type="presParOf" srcId="{CEA87DBB-1D60-4EFC-9E37-670A134D2457}" destId="{A97C8A07-45B1-4211-B988-14B9059795BB}" srcOrd="0" destOrd="0" presId="urn:microsoft.com/office/officeart/2005/8/layout/hierarchy1"/>
    <dgm:cxn modelId="{40112BE5-6181-4AD6-AE59-7769CA3EB179}" type="presParOf" srcId="{A97C8A07-45B1-4211-B988-14B9059795BB}" destId="{26E8FCB6-0D44-407E-BA96-9EA71FF3CD5A}" srcOrd="0" destOrd="0" presId="urn:microsoft.com/office/officeart/2005/8/layout/hierarchy1"/>
    <dgm:cxn modelId="{1FA4BC48-8664-458A-AB89-886839D54D7A}" type="presParOf" srcId="{A97C8A07-45B1-4211-B988-14B9059795BB}" destId="{79160348-A27A-4965-94BF-E21971227C97}" srcOrd="1" destOrd="0" presId="urn:microsoft.com/office/officeart/2005/8/layout/hierarchy1"/>
    <dgm:cxn modelId="{21F80D31-7C3E-41C9-857E-2061D3E23E97}" type="presParOf" srcId="{CEA87DBB-1D60-4EFC-9E37-670A134D2457}" destId="{C1A98CB1-735D-4A9D-B88D-725C2BCC59C6}" srcOrd="1" destOrd="0" presId="urn:microsoft.com/office/officeart/2005/8/layout/hierarchy1"/>
    <dgm:cxn modelId="{0A06416A-4268-458E-AE51-9F1C75E14CA8}" type="presParOf" srcId="{C1A98CB1-735D-4A9D-B88D-725C2BCC59C6}" destId="{117C5D38-5B18-4327-9BA6-EABF932C58C0}" srcOrd="0" destOrd="0" presId="urn:microsoft.com/office/officeart/2005/8/layout/hierarchy1"/>
    <dgm:cxn modelId="{EEBB6C9D-9FCB-4959-9434-10384B9FAE6C}" type="presParOf" srcId="{C1A98CB1-735D-4A9D-B88D-725C2BCC59C6}" destId="{80CCAE4B-8A60-4CB3-984E-1C6DC722DC2C}" srcOrd="1" destOrd="0" presId="urn:microsoft.com/office/officeart/2005/8/layout/hierarchy1"/>
    <dgm:cxn modelId="{84CE3B70-7A82-4480-AE5F-286B5F27A361}" type="presParOf" srcId="{80CCAE4B-8A60-4CB3-984E-1C6DC722DC2C}" destId="{8616CE34-E129-404F-B89A-138ACEDB3890}" srcOrd="0" destOrd="0" presId="urn:microsoft.com/office/officeart/2005/8/layout/hierarchy1"/>
    <dgm:cxn modelId="{83CD15CD-7BA2-41DD-A6D2-0541781C0DAE}" type="presParOf" srcId="{8616CE34-E129-404F-B89A-138ACEDB3890}" destId="{B7CF9680-8FC3-4A83-AC1E-6A29FF939B65}" srcOrd="0" destOrd="0" presId="urn:microsoft.com/office/officeart/2005/8/layout/hierarchy1"/>
    <dgm:cxn modelId="{A0C9B56A-D621-453E-96C1-1EACC2A46ADE}" type="presParOf" srcId="{8616CE34-E129-404F-B89A-138ACEDB3890}" destId="{98544E02-82C7-4FA3-9840-C4A809ADC208}" srcOrd="1" destOrd="0" presId="urn:microsoft.com/office/officeart/2005/8/layout/hierarchy1"/>
    <dgm:cxn modelId="{E03F1ADB-014F-48FC-9EF4-9A3336311CD9}" type="presParOf" srcId="{80CCAE4B-8A60-4CB3-984E-1C6DC722DC2C}" destId="{F56DA5CF-1D62-43FE-BD9B-A987FE3FEAAB}" srcOrd="1" destOrd="0" presId="urn:microsoft.com/office/officeart/2005/8/layout/hierarchy1"/>
    <dgm:cxn modelId="{1A500929-7392-41E0-AC01-DD5ABA1AB1A4}" type="presParOf" srcId="{12885693-BB49-49BB-AAED-DF08AD795F7B}" destId="{EE858F50-C8B5-45A7-A4EE-17188A9747F2}" srcOrd="2" destOrd="0" presId="urn:microsoft.com/office/officeart/2005/8/layout/hierarchy1"/>
    <dgm:cxn modelId="{1C53B88C-5879-4836-812C-8BEE993483C3}" type="presParOf" srcId="{12885693-BB49-49BB-AAED-DF08AD795F7B}" destId="{F8A3A305-8002-4CE1-AADA-6AEE0A9982DB}" srcOrd="3" destOrd="0" presId="urn:microsoft.com/office/officeart/2005/8/layout/hierarchy1"/>
    <dgm:cxn modelId="{DA2FC01F-882A-4D1F-8362-242AD1CEAE99}" type="presParOf" srcId="{F8A3A305-8002-4CE1-AADA-6AEE0A9982DB}" destId="{3DB1B2CE-CAFC-4C5D-B579-70439ECEACCC}" srcOrd="0" destOrd="0" presId="urn:microsoft.com/office/officeart/2005/8/layout/hierarchy1"/>
    <dgm:cxn modelId="{42427DE2-6CE7-4B79-9317-C9C84DF49119}" type="presParOf" srcId="{3DB1B2CE-CAFC-4C5D-B579-70439ECEACCC}" destId="{7CE1E920-522C-4DF7-9C46-164FDBDBADB2}" srcOrd="0" destOrd="0" presId="urn:microsoft.com/office/officeart/2005/8/layout/hierarchy1"/>
    <dgm:cxn modelId="{FFAEC4ED-0508-4B78-BEF0-C845AFDBEA97}" type="presParOf" srcId="{3DB1B2CE-CAFC-4C5D-B579-70439ECEACCC}" destId="{CAC70BFD-C6A6-436E-9E69-099559D2B57D}" srcOrd="1" destOrd="0" presId="urn:microsoft.com/office/officeart/2005/8/layout/hierarchy1"/>
    <dgm:cxn modelId="{01A7953D-A839-4F6E-A271-571DD2C5061A}" type="presParOf" srcId="{F8A3A305-8002-4CE1-AADA-6AEE0A9982DB}" destId="{028ECDDE-C5AD-4DED-BDF0-AC4DDD1D2722}" srcOrd="1" destOrd="0" presId="urn:microsoft.com/office/officeart/2005/8/layout/hierarchy1"/>
    <dgm:cxn modelId="{E1E5C14A-8E8D-4BFA-B157-ADB5ACAF180B}" type="presParOf" srcId="{028ECDDE-C5AD-4DED-BDF0-AC4DDD1D2722}" destId="{53B58C36-9E11-467B-9F2F-12BDAFED0736}" srcOrd="0" destOrd="0" presId="urn:microsoft.com/office/officeart/2005/8/layout/hierarchy1"/>
    <dgm:cxn modelId="{CBA7D08C-1148-47AF-8A21-579901B12D61}" type="presParOf" srcId="{028ECDDE-C5AD-4DED-BDF0-AC4DDD1D2722}" destId="{2A3915E8-F1F2-4B1A-8712-4752224684E5}" srcOrd="1" destOrd="0" presId="urn:microsoft.com/office/officeart/2005/8/layout/hierarchy1"/>
    <dgm:cxn modelId="{34CB184B-3EEB-49F0-9D9F-E0B2173D0FB6}" type="presParOf" srcId="{2A3915E8-F1F2-4B1A-8712-4752224684E5}" destId="{EB6EBDC7-06EF-4D0A-B50E-DC69C1ABA3A1}" srcOrd="0" destOrd="0" presId="urn:microsoft.com/office/officeart/2005/8/layout/hierarchy1"/>
    <dgm:cxn modelId="{1CD4A007-DEF6-4F50-A142-655D75FA871A}" type="presParOf" srcId="{EB6EBDC7-06EF-4D0A-B50E-DC69C1ABA3A1}" destId="{08E57B2F-E8C7-4C90-AD4A-E32537F222D4}" srcOrd="0" destOrd="0" presId="urn:microsoft.com/office/officeart/2005/8/layout/hierarchy1"/>
    <dgm:cxn modelId="{2267EC33-816D-4D0B-9C28-1C7FFB040D1B}" type="presParOf" srcId="{EB6EBDC7-06EF-4D0A-B50E-DC69C1ABA3A1}" destId="{2B495BE0-7D4A-459D-ACFF-6EBEB9AE5F68}" srcOrd="1" destOrd="0" presId="urn:microsoft.com/office/officeart/2005/8/layout/hierarchy1"/>
    <dgm:cxn modelId="{CDC4D52C-5DCE-40BC-99FB-8B66123D8D93}" type="presParOf" srcId="{2A3915E8-F1F2-4B1A-8712-4752224684E5}" destId="{261DFD88-184F-4EDA-99AB-CB98BFA0BB2B}" srcOrd="1" destOrd="0" presId="urn:microsoft.com/office/officeart/2005/8/layout/hierarchy1"/>
    <dgm:cxn modelId="{A85C0C26-1C70-46A8-8A7F-59262C77682E}" type="presParOf" srcId="{261DFD88-184F-4EDA-99AB-CB98BFA0BB2B}" destId="{5E958FD6-1FCD-40CF-B2FF-755911A42EF1}" srcOrd="0" destOrd="0" presId="urn:microsoft.com/office/officeart/2005/8/layout/hierarchy1"/>
    <dgm:cxn modelId="{1C6BC3F4-7F36-4D37-B3DF-C9EFFE26911A}" type="presParOf" srcId="{261DFD88-184F-4EDA-99AB-CB98BFA0BB2B}" destId="{E1128C4A-A8F5-42E0-985F-A99B44CFFE1C}" srcOrd="1" destOrd="0" presId="urn:microsoft.com/office/officeart/2005/8/layout/hierarchy1"/>
    <dgm:cxn modelId="{4496CE61-0E32-4EE7-8CD1-FA0D86B20DDB}" type="presParOf" srcId="{E1128C4A-A8F5-42E0-985F-A99B44CFFE1C}" destId="{E326FC80-0BC2-4B25-AD1D-A929D3E2C945}" srcOrd="0" destOrd="0" presId="urn:microsoft.com/office/officeart/2005/8/layout/hierarchy1"/>
    <dgm:cxn modelId="{1BC68DE1-4AD1-472F-9ABE-8E4333C0F996}" type="presParOf" srcId="{E326FC80-0BC2-4B25-AD1D-A929D3E2C945}" destId="{0029D8B5-A4C4-4BF8-8E50-995BAEEBB099}" srcOrd="0" destOrd="0" presId="urn:microsoft.com/office/officeart/2005/8/layout/hierarchy1"/>
    <dgm:cxn modelId="{CEFBFC5C-80CA-40B1-BDDF-83CE4E0636F9}" type="presParOf" srcId="{E326FC80-0BC2-4B25-AD1D-A929D3E2C945}" destId="{8FD61B88-7E1E-44D9-8E88-FFB1C5272B1A}" srcOrd="1" destOrd="0" presId="urn:microsoft.com/office/officeart/2005/8/layout/hierarchy1"/>
    <dgm:cxn modelId="{194D6E72-DF00-4ACD-879D-D7F2ACAEAFE6}" type="presParOf" srcId="{E1128C4A-A8F5-42E0-985F-A99B44CFFE1C}" destId="{9A277968-2627-42AE-A9D0-43C66E73ADE1}" srcOrd="1" destOrd="0" presId="urn:microsoft.com/office/officeart/2005/8/layout/hierarchy1"/>
    <dgm:cxn modelId="{D8360E17-DB66-4521-B67A-5EC9672BB3A0}" type="presParOf" srcId="{261DFD88-184F-4EDA-99AB-CB98BFA0BB2B}" destId="{595DBE8A-97A9-4BF3-9D4E-AA309BBB115A}" srcOrd="2" destOrd="0" presId="urn:microsoft.com/office/officeart/2005/8/layout/hierarchy1"/>
    <dgm:cxn modelId="{65C0CBAB-BCC6-4003-8320-E059C311E437}" type="presParOf" srcId="{261DFD88-184F-4EDA-99AB-CB98BFA0BB2B}" destId="{B3006152-C35D-429B-8C54-2372CD0F9FFA}" srcOrd="3" destOrd="0" presId="urn:microsoft.com/office/officeart/2005/8/layout/hierarchy1"/>
    <dgm:cxn modelId="{91A8BF4E-ED6E-4EA2-AA4B-F697FAFE43F1}" type="presParOf" srcId="{B3006152-C35D-429B-8C54-2372CD0F9FFA}" destId="{E917A158-9BD2-4492-882D-38AA700D10DB}" srcOrd="0" destOrd="0" presId="urn:microsoft.com/office/officeart/2005/8/layout/hierarchy1"/>
    <dgm:cxn modelId="{FE0F6B9E-7DC1-4D9D-A993-166A1A9389A9}" type="presParOf" srcId="{E917A158-9BD2-4492-882D-38AA700D10DB}" destId="{EE01327B-82F9-4783-98B3-69369BF540A9}" srcOrd="0" destOrd="0" presId="urn:microsoft.com/office/officeart/2005/8/layout/hierarchy1"/>
    <dgm:cxn modelId="{01985A41-075E-46F4-B9F2-BB839CC57073}" type="presParOf" srcId="{E917A158-9BD2-4492-882D-38AA700D10DB}" destId="{3FDF4D90-C9DA-4702-A8A9-80EB4B97F3C9}" srcOrd="1" destOrd="0" presId="urn:microsoft.com/office/officeart/2005/8/layout/hierarchy1"/>
    <dgm:cxn modelId="{016D60D2-19B6-4209-83ED-0BA870D490A1}" type="presParOf" srcId="{B3006152-C35D-429B-8C54-2372CD0F9FFA}" destId="{C762FA4A-4D3D-4AB9-AD3D-A7BCF645C8F8}" srcOrd="1" destOrd="0" presId="urn:microsoft.com/office/officeart/2005/8/layout/hierarchy1"/>
    <dgm:cxn modelId="{8BFB245A-7268-400A-A3E6-C00F5ABFC00F}" type="presParOf" srcId="{261DFD88-184F-4EDA-99AB-CB98BFA0BB2B}" destId="{76456E2F-4959-4B9F-9B88-F4DA38C127C4}" srcOrd="4" destOrd="0" presId="urn:microsoft.com/office/officeart/2005/8/layout/hierarchy1"/>
    <dgm:cxn modelId="{B64D67B5-6040-4D7C-97C3-057930DF3338}" type="presParOf" srcId="{261DFD88-184F-4EDA-99AB-CB98BFA0BB2B}" destId="{F9283E1B-FB2C-4525-8B37-035A7A35E5DE}" srcOrd="5" destOrd="0" presId="urn:microsoft.com/office/officeart/2005/8/layout/hierarchy1"/>
    <dgm:cxn modelId="{16342D7C-C50E-407B-9B21-0F1576DBF407}" type="presParOf" srcId="{F9283E1B-FB2C-4525-8B37-035A7A35E5DE}" destId="{E9498FED-7BA2-44D1-B918-5D8E61DBCFCA}" srcOrd="0" destOrd="0" presId="urn:microsoft.com/office/officeart/2005/8/layout/hierarchy1"/>
    <dgm:cxn modelId="{A5E5D4E8-A35D-4EDC-8DFC-41B7DB5FB1E5}" type="presParOf" srcId="{E9498FED-7BA2-44D1-B918-5D8E61DBCFCA}" destId="{460DA2D1-B1DA-44AE-BA6D-2D9182A9BA55}" srcOrd="0" destOrd="0" presId="urn:microsoft.com/office/officeart/2005/8/layout/hierarchy1"/>
    <dgm:cxn modelId="{E0C5F599-5F79-4B6E-94BA-CCCAEC9CF972}" type="presParOf" srcId="{E9498FED-7BA2-44D1-B918-5D8E61DBCFCA}" destId="{3B266D59-CC36-4E75-B6D2-F14037514CFB}" srcOrd="1" destOrd="0" presId="urn:microsoft.com/office/officeart/2005/8/layout/hierarchy1"/>
    <dgm:cxn modelId="{A0DE2DE7-5AFA-4A35-AB42-C269CC0F853A}" type="presParOf" srcId="{F9283E1B-FB2C-4525-8B37-035A7A35E5DE}" destId="{5E46F225-D5CE-4604-B567-0D198277791D}" srcOrd="1" destOrd="0" presId="urn:microsoft.com/office/officeart/2005/8/layout/hierarchy1"/>
    <dgm:cxn modelId="{F7B7965D-7996-4705-915D-92A7A7CBB16B}" type="presParOf" srcId="{261DFD88-184F-4EDA-99AB-CB98BFA0BB2B}" destId="{40DB8BA6-5624-440C-B067-A083E35457FA}" srcOrd="6" destOrd="0" presId="urn:microsoft.com/office/officeart/2005/8/layout/hierarchy1"/>
    <dgm:cxn modelId="{DC534E84-B58B-4965-975E-77EB0060BDB2}" type="presParOf" srcId="{261DFD88-184F-4EDA-99AB-CB98BFA0BB2B}" destId="{1D80166B-F6D5-4DD4-83E3-02C58F94BEBE}" srcOrd="7" destOrd="0" presId="urn:microsoft.com/office/officeart/2005/8/layout/hierarchy1"/>
    <dgm:cxn modelId="{9BB69CD9-517C-4596-9515-C141E67A8B35}" type="presParOf" srcId="{1D80166B-F6D5-4DD4-83E3-02C58F94BEBE}" destId="{B6614980-8660-4BB4-9A03-725B2FD9E423}" srcOrd="0" destOrd="0" presId="urn:microsoft.com/office/officeart/2005/8/layout/hierarchy1"/>
    <dgm:cxn modelId="{24AB2C25-9BE9-49A9-9A50-F9D2F59BE349}" type="presParOf" srcId="{B6614980-8660-4BB4-9A03-725B2FD9E423}" destId="{8E3049F5-C3A1-4950-9E29-DB257914078D}" srcOrd="0" destOrd="0" presId="urn:microsoft.com/office/officeart/2005/8/layout/hierarchy1"/>
    <dgm:cxn modelId="{26D53EA8-8E32-4E39-A040-2B3EA7952510}" type="presParOf" srcId="{B6614980-8660-4BB4-9A03-725B2FD9E423}" destId="{DE0E8555-EEF3-4BF8-AD0B-5186E35E1DF8}" srcOrd="1" destOrd="0" presId="urn:microsoft.com/office/officeart/2005/8/layout/hierarchy1"/>
    <dgm:cxn modelId="{EA81C02E-3BFE-4EE7-A51F-13F731DAC00A}" type="presParOf" srcId="{1D80166B-F6D5-4DD4-83E3-02C58F94BEBE}" destId="{C689684E-52FF-4A88-B6E3-095CC817A963}" srcOrd="1" destOrd="0" presId="urn:microsoft.com/office/officeart/2005/8/layout/hierarchy1"/>
    <dgm:cxn modelId="{F1F2F37C-C219-4831-82B5-8933C5864A40}" type="presParOf" srcId="{028ECDDE-C5AD-4DED-BDF0-AC4DDD1D2722}" destId="{60746C05-3340-4001-8136-5471EA7276D4}" srcOrd="2" destOrd="0" presId="urn:microsoft.com/office/officeart/2005/8/layout/hierarchy1"/>
    <dgm:cxn modelId="{98012D90-3C26-433E-96B7-54AF31D82821}" type="presParOf" srcId="{028ECDDE-C5AD-4DED-BDF0-AC4DDD1D2722}" destId="{F294DFB7-7858-46B0-928F-69D26D677DB2}" srcOrd="3" destOrd="0" presId="urn:microsoft.com/office/officeart/2005/8/layout/hierarchy1"/>
    <dgm:cxn modelId="{E64C5602-AD0B-4971-B02C-09D3B80380B4}" type="presParOf" srcId="{F294DFB7-7858-46B0-928F-69D26D677DB2}" destId="{176B2F7A-25E9-44A9-8F41-F69C147227FA}" srcOrd="0" destOrd="0" presId="urn:microsoft.com/office/officeart/2005/8/layout/hierarchy1"/>
    <dgm:cxn modelId="{1F902EAD-2923-4550-AF53-767BB9821B84}" type="presParOf" srcId="{176B2F7A-25E9-44A9-8F41-F69C147227FA}" destId="{6BA70C3D-CB69-41DE-AA61-266BFD641D0C}" srcOrd="0" destOrd="0" presId="urn:microsoft.com/office/officeart/2005/8/layout/hierarchy1"/>
    <dgm:cxn modelId="{0171A369-F960-425F-A8B2-7D7C7074A7A7}" type="presParOf" srcId="{176B2F7A-25E9-44A9-8F41-F69C147227FA}" destId="{8444D9D0-7AFE-4A34-8057-89980339213D}" srcOrd="1" destOrd="0" presId="urn:microsoft.com/office/officeart/2005/8/layout/hierarchy1"/>
    <dgm:cxn modelId="{2B4C9899-2768-479B-8579-F4DB926547FA}" type="presParOf" srcId="{F294DFB7-7858-46B0-928F-69D26D677DB2}" destId="{26DDE993-135E-4670-899F-E682F646D2FF}" srcOrd="1" destOrd="0" presId="urn:microsoft.com/office/officeart/2005/8/layout/hierarchy1"/>
    <dgm:cxn modelId="{BD00BD9F-8469-4F30-A266-C0D859F2C2B8}" type="presParOf" srcId="{028ECDDE-C5AD-4DED-BDF0-AC4DDD1D2722}" destId="{3AB6F5C8-04AE-4F54-A118-75BE229DE3A7}" srcOrd="4" destOrd="0" presId="urn:microsoft.com/office/officeart/2005/8/layout/hierarchy1"/>
    <dgm:cxn modelId="{DAE4AE58-2D89-4069-AE2F-A2991B809E11}" type="presParOf" srcId="{028ECDDE-C5AD-4DED-BDF0-AC4DDD1D2722}" destId="{ABFFF91B-7B89-4C0A-B8FC-6015EA038C75}" srcOrd="5" destOrd="0" presId="urn:microsoft.com/office/officeart/2005/8/layout/hierarchy1"/>
    <dgm:cxn modelId="{1482F03D-F315-4B18-A914-8599E452FBF3}" type="presParOf" srcId="{ABFFF91B-7B89-4C0A-B8FC-6015EA038C75}" destId="{D7FEA351-01A3-4E5E-BB45-BA24A016D2CA}" srcOrd="0" destOrd="0" presId="urn:microsoft.com/office/officeart/2005/8/layout/hierarchy1"/>
    <dgm:cxn modelId="{B7CCDAB4-5985-48F7-B055-A97299CE7FD4}" type="presParOf" srcId="{D7FEA351-01A3-4E5E-BB45-BA24A016D2CA}" destId="{F52363D4-7239-45C0-B928-0D13356B2D04}" srcOrd="0" destOrd="0" presId="urn:microsoft.com/office/officeart/2005/8/layout/hierarchy1"/>
    <dgm:cxn modelId="{30324255-540C-48CD-9C94-93E48BA24DE2}" type="presParOf" srcId="{D7FEA351-01A3-4E5E-BB45-BA24A016D2CA}" destId="{083E52A7-7341-4DC1-993C-D9FCB5222755}" srcOrd="1" destOrd="0" presId="urn:microsoft.com/office/officeart/2005/8/layout/hierarchy1"/>
    <dgm:cxn modelId="{250474F1-0A2F-4898-B987-5A3080F22D32}" type="presParOf" srcId="{ABFFF91B-7B89-4C0A-B8FC-6015EA038C75}" destId="{F71DB6EB-53E4-477C-AFCB-FAEC8671320E}" srcOrd="1" destOrd="0" presId="urn:microsoft.com/office/officeart/2005/8/layout/hierarchy1"/>
    <dgm:cxn modelId="{E36AAFF5-84D1-43B5-8492-5B73966457C7}" type="presParOf" srcId="{028ECDDE-C5AD-4DED-BDF0-AC4DDD1D2722}" destId="{2D408BD5-901F-428F-B49B-C3DF241F7C09}" srcOrd="6" destOrd="0" presId="urn:microsoft.com/office/officeart/2005/8/layout/hierarchy1"/>
    <dgm:cxn modelId="{438D7294-0D13-4068-8D91-3536E743FCF9}" type="presParOf" srcId="{028ECDDE-C5AD-4DED-BDF0-AC4DDD1D2722}" destId="{A7B1854F-3DBD-43B7-969F-82C2D5D86A50}" srcOrd="7" destOrd="0" presId="urn:microsoft.com/office/officeart/2005/8/layout/hierarchy1"/>
    <dgm:cxn modelId="{E0B4A046-C99D-45F0-8FDD-27902D50DBC2}" type="presParOf" srcId="{A7B1854F-3DBD-43B7-969F-82C2D5D86A50}" destId="{B7C13A7E-C4D1-46AA-ABDF-7766613E0E05}" srcOrd="0" destOrd="0" presId="urn:microsoft.com/office/officeart/2005/8/layout/hierarchy1"/>
    <dgm:cxn modelId="{6BB71892-88AD-4F63-B097-537CFAF7819E}" type="presParOf" srcId="{B7C13A7E-C4D1-46AA-ABDF-7766613E0E05}" destId="{E775960D-C613-48B2-8A4D-91F980C1AC06}" srcOrd="0" destOrd="0" presId="urn:microsoft.com/office/officeart/2005/8/layout/hierarchy1"/>
    <dgm:cxn modelId="{9268F73D-15DA-4270-AFA2-BEEC409B8821}" type="presParOf" srcId="{B7C13A7E-C4D1-46AA-ABDF-7766613E0E05}" destId="{8D08F423-E90C-4FDA-958C-053476C126FE}" srcOrd="1" destOrd="0" presId="urn:microsoft.com/office/officeart/2005/8/layout/hierarchy1"/>
    <dgm:cxn modelId="{649214EF-B216-42BC-989B-44CC184B1765}" type="presParOf" srcId="{A7B1854F-3DBD-43B7-969F-82C2D5D86A50}" destId="{23F34629-4BDD-4F6C-9B84-215B0316E5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08BD5-901F-428F-B49B-C3DF241F7C09}">
      <dsp:nvSpPr>
        <dsp:cNvPr id="0" name=""/>
        <dsp:cNvSpPr/>
      </dsp:nvSpPr>
      <dsp:spPr>
        <a:xfrm>
          <a:off x="7683102" y="3063710"/>
          <a:ext cx="3378993" cy="53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89"/>
              </a:lnTo>
              <a:lnTo>
                <a:pt x="3378993" y="365289"/>
              </a:lnTo>
              <a:lnTo>
                <a:pt x="3378993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6F5C8-04AE-4F54-A118-75BE229DE3A7}">
      <dsp:nvSpPr>
        <dsp:cNvPr id="0" name=""/>
        <dsp:cNvSpPr/>
      </dsp:nvSpPr>
      <dsp:spPr>
        <a:xfrm>
          <a:off x="7683102" y="3063710"/>
          <a:ext cx="1126331" cy="53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89"/>
              </a:lnTo>
              <a:lnTo>
                <a:pt x="1126331" y="365289"/>
              </a:lnTo>
              <a:lnTo>
                <a:pt x="1126331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46C05-3340-4001-8136-5471EA7276D4}">
      <dsp:nvSpPr>
        <dsp:cNvPr id="0" name=""/>
        <dsp:cNvSpPr/>
      </dsp:nvSpPr>
      <dsp:spPr>
        <a:xfrm>
          <a:off x="6556771" y="3063710"/>
          <a:ext cx="1126331" cy="536031"/>
        </a:xfrm>
        <a:custGeom>
          <a:avLst/>
          <a:gdLst/>
          <a:ahLst/>
          <a:cxnLst/>
          <a:rect l="0" t="0" r="0" b="0"/>
          <a:pathLst>
            <a:path>
              <a:moveTo>
                <a:pt x="1126331" y="0"/>
              </a:moveTo>
              <a:lnTo>
                <a:pt x="1126331" y="365289"/>
              </a:lnTo>
              <a:lnTo>
                <a:pt x="0" y="365289"/>
              </a:lnTo>
              <a:lnTo>
                <a:pt x="0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B8BA6-5624-440C-B067-A083E35457FA}">
      <dsp:nvSpPr>
        <dsp:cNvPr id="0" name=""/>
        <dsp:cNvSpPr/>
      </dsp:nvSpPr>
      <dsp:spPr>
        <a:xfrm>
          <a:off x="4304109" y="4770102"/>
          <a:ext cx="3378993" cy="53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89"/>
              </a:lnTo>
              <a:lnTo>
                <a:pt x="3378993" y="365289"/>
              </a:lnTo>
              <a:lnTo>
                <a:pt x="3378993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56E2F-4959-4B9F-9B88-F4DA38C127C4}">
      <dsp:nvSpPr>
        <dsp:cNvPr id="0" name=""/>
        <dsp:cNvSpPr/>
      </dsp:nvSpPr>
      <dsp:spPr>
        <a:xfrm>
          <a:off x="4304109" y="4770102"/>
          <a:ext cx="1126331" cy="53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89"/>
              </a:lnTo>
              <a:lnTo>
                <a:pt x="1126331" y="365289"/>
              </a:lnTo>
              <a:lnTo>
                <a:pt x="1126331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DBE8A-97A9-4BF3-9D4E-AA309BBB115A}">
      <dsp:nvSpPr>
        <dsp:cNvPr id="0" name=""/>
        <dsp:cNvSpPr/>
      </dsp:nvSpPr>
      <dsp:spPr>
        <a:xfrm>
          <a:off x="3177777" y="4770102"/>
          <a:ext cx="1126331" cy="536031"/>
        </a:xfrm>
        <a:custGeom>
          <a:avLst/>
          <a:gdLst/>
          <a:ahLst/>
          <a:cxnLst/>
          <a:rect l="0" t="0" r="0" b="0"/>
          <a:pathLst>
            <a:path>
              <a:moveTo>
                <a:pt x="1126331" y="0"/>
              </a:moveTo>
              <a:lnTo>
                <a:pt x="1126331" y="365289"/>
              </a:lnTo>
              <a:lnTo>
                <a:pt x="0" y="365289"/>
              </a:lnTo>
              <a:lnTo>
                <a:pt x="0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958FD6-1FCD-40CF-B2FF-755911A42EF1}">
      <dsp:nvSpPr>
        <dsp:cNvPr id="0" name=""/>
        <dsp:cNvSpPr/>
      </dsp:nvSpPr>
      <dsp:spPr>
        <a:xfrm>
          <a:off x="925115" y="4770102"/>
          <a:ext cx="3378993" cy="536031"/>
        </a:xfrm>
        <a:custGeom>
          <a:avLst/>
          <a:gdLst/>
          <a:ahLst/>
          <a:cxnLst/>
          <a:rect l="0" t="0" r="0" b="0"/>
          <a:pathLst>
            <a:path>
              <a:moveTo>
                <a:pt x="3378993" y="0"/>
              </a:moveTo>
              <a:lnTo>
                <a:pt x="3378993" y="365289"/>
              </a:lnTo>
              <a:lnTo>
                <a:pt x="0" y="365289"/>
              </a:lnTo>
              <a:lnTo>
                <a:pt x="0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58C36-9E11-467B-9F2F-12BDAFED0736}">
      <dsp:nvSpPr>
        <dsp:cNvPr id="0" name=""/>
        <dsp:cNvSpPr/>
      </dsp:nvSpPr>
      <dsp:spPr>
        <a:xfrm>
          <a:off x="4304109" y="3063710"/>
          <a:ext cx="3378993" cy="536031"/>
        </a:xfrm>
        <a:custGeom>
          <a:avLst/>
          <a:gdLst/>
          <a:ahLst/>
          <a:cxnLst/>
          <a:rect l="0" t="0" r="0" b="0"/>
          <a:pathLst>
            <a:path>
              <a:moveTo>
                <a:pt x="3378993" y="0"/>
              </a:moveTo>
              <a:lnTo>
                <a:pt x="3378993" y="365289"/>
              </a:lnTo>
              <a:lnTo>
                <a:pt x="0" y="365289"/>
              </a:lnTo>
              <a:lnTo>
                <a:pt x="0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8F50-C8B5-45A7-A4EE-17188A9747F2}">
      <dsp:nvSpPr>
        <dsp:cNvPr id="0" name=""/>
        <dsp:cNvSpPr/>
      </dsp:nvSpPr>
      <dsp:spPr>
        <a:xfrm>
          <a:off x="4867274" y="1357318"/>
          <a:ext cx="2815827" cy="536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89"/>
              </a:lnTo>
              <a:lnTo>
                <a:pt x="2815827" y="365289"/>
              </a:lnTo>
              <a:lnTo>
                <a:pt x="2815827" y="5360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7C5D38-5B18-4327-9BA6-EABF932C58C0}">
      <dsp:nvSpPr>
        <dsp:cNvPr id="0" name=""/>
        <dsp:cNvSpPr/>
      </dsp:nvSpPr>
      <dsp:spPr>
        <a:xfrm>
          <a:off x="2005726" y="3063710"/>
          <a:ext cx="91440" cy="5360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603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401E5-EB8B-4206-A0F1-D6CC500F3817}">
      <dsp:nvSpPr>
        <dsp:cNvPr id="0" name=""/>
        <dsp:cNvSpPr/>
      </dsp:nvSpPr>
      <dsp:spPr>
        <a:xfrm>
          <a:off x="2051446" y="1357318"/>
          <a:ext cx="2815827" cy="536031"/>
        </a:xfrm>
        <a:custGeom>
          <a:avLst/>
          <a:gdLst/>
          <a:ahLst/>
          <a:cxnLst/>
          <a:rect l="0" t="0" r="0" b="0"/>
          <a:pathLst>
            <a:path>
              <a:moveTo>
                <a:pt x="2815827" y="0"/>
              </a:moveTo>
              <a:lnTo>
                <a:pt x="2815827" y="365289"/>
              </a:lnTo>
              <a:lnTo>
                <a:pt x="0" y="365289"/>
              </a:lnTo>
              <a:lnTo>
                <a:pt x="0" y="53603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9EC77-8D24-4A94-98DD-A5FE75CF7121}">
      <dsp:nvSpPr>
        <dsp:cNvPr id="0" name=""/>
        <dsp:cNvSpPr/>
      </dsp:nvSpPr>
      <dsp:spPr>
        <a:xfrm>
          <a:off x="3945730" y="186958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60BC2-9C55-4F64-B317-00F77067CF6F}">
      <dsp:nvSpPr>
        <dsp:cNvPr id="0" name=""/>
        <dsp:cNvSpPr/>
      </dsp:nvSpPr>
      <dsp:spPr>
        <a:xfrm>
          <a:off x="4150518" y="381506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KİTAB-I MUKADDES</a:t>
          </a:r>
        </a:p>
      </dsp:txBody>
      <dsp:txXfrm>
        <a:off x="4184797" y="415785"/>
        <a:ext cx="1774529" cy="1101802"/>
      </dsp:txXfrm>
    </dsp:sp>
    <dsp:sp modelId="{26E8FCB6-0D44-407E-BA96-9EA71FF3CD5A}">
      <dsp:nvSpPr>
        <dsp:cNvPr id="0" name=""/>
        <dsp:cNvSpPr/>
      </dsp:nvSpPr>
      <dsp:spPr>
        <a:xfrm>
          <a:off x="1129903" y="1893349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60348-A27A-4965-94BF-E21971227C97}">
      <dsp:nvSpPr>
        <dsp:cNvPr id="0" name=""/>
        <dsp:cNvSpPr/>
      </dsp:nvSpPr>
      <dsp:spPr>
        <a:xfrm>
          <a:off x="1334690" y="2087897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ESKİ AHİT</a:t>
          </a:r>
        </a:p>
      </dsp:txBody>
      <dsp:txXfrm>
        <a:off x="1368969" y="2122176"/>
        <a:ext cx="1774529" cy="1101802"/>
      </dsp:txXfrm>
    </dsp:sp>
    <dsp:sp modelId="{B7CF9680-8FC3-4A83-AC1E-6A29FF939B65}">
      <dsp:nvSpPr>
        <dsp:cNvPr id="0" name=""/>
        <dsp:cNvSpPr/>
      </dsp:nvSpPr>
      <dsp:spPr>
        <a:xfrm>
          <a:off x="1129903" y="3599741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44E02-82C7-4FA3-9840-C4A809ADC208}">
      <dsp:nvSpPr>
        <dsp:cNvPr id="0" name=""/>
        <dsp:cNvSpPr/>
      </dsp:nvSpPr>
      <dsp:spPr>
        <a:xfrm>
          <a:off x="1334690" y="3794289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TANAH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(TEVRAT)</a:t>
          </a:r>
        </a:p>
      </dsp:txBody>
      <dsp:txXfrm>
        <a:off x="1368969" y="3828568"/>
        <a:ext cx="1774529" cy="1101802"/>
      </dsp:txXfrm>
    </dsp:sp>
    <dsp:sp modelId="{7CE1E920-522C-4DF7-9C46-164FDBDBADB2}">
      <dsp:nvSpPr>
        <dsp:cNvPr id="0" name=""/>
        <dsp:cNvSpPr/>
      </dsp:nvSpPr>
      <dsp:spPr>
        <a:xfrm>
          <a:off x="6761558" y="1893349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70BFD-C6A6-436E-9E69-099559D2B57D}">
      <dsp:nvSpPr>
        <dsp:cNvPr id="0" name=""/>
        <dsp:cNvSpPr/>
      </dsp:nvSpPr>
      <dsp:spPr>
        <a:xfrm>
          <a:off x="6966346" y="2087897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YENİ AHİT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(27 KİTAP)</a:t>
          </a:r>
        </a:p>
      </dsp:txBody>
      <dsp:txXfrm>
        <a:off x="7000625" y="2122176"/>
        <a:ext cx="1774529" cy="1101802"/>
      </dsp:txXfrm>
    </dsp:sp>
    <dsp:sp modelId="{08E57B2F-E8C7-4C90-AD4A-E32537F222D4}">
      <dsp:nvSpPr>
        <dsp:cNvPr id="0" name=""/>
        <dsp:cNvSpPr/>
      </dsp:nvSpPr>
      <dsp:spPr>
        <a:xfrm>
          <a:off x="3382565" y="3599741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95BE0-7D4A-459D-ACFF-6EBEB9AE5F68}">
      <dsp:nvSpPr>
        <dsp:cNvPr id="0" name=""/>
        <dsp:cNvSpPr/>
      </dsp:nvSpPr>
      <dsp:spPr>
        <a:xfrm>
          <a:off x="3587352" y="3794289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1. İNCİLLER</a:t>
          </a:r>
        </a:p>
      </dsp:txBody>
      <dsp:txXfrm>
        <a:off x="3621631" y="3828568"/>
        <a:ext cx="1774529" cy="1101802"/>
      </dsp:txXfrm>
    </dsp:sp>
    <dsp:sp modelId="{0029D8B5-A4C4-4BF8-8E50-995BAEEBB099}">
      <dsp:nvSpPr>
        <dsp:cNvPr id="0" name=""/>
        <dsp:cNvSpPr/>
      </dsp:nvSpPr>
      <dsp:spPr>
        <a:xfrm>
          <a:off x="3571" y="5306133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61B88-7E1E-44D9-8E88-FFB1C5272B1A}">
      <dsp:nvSpPr>
        <dsp:cNvPr id="0" name=""/>
        <dsp:cNvSpPr/>
      </dsp:nvSpPr>
      <dsp:spPr>
        <a:xfrm>
          <a:off x="208359" y="5500681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MATTA</a:t>
          </a:r>
        </a:p>
      </dsp:txBody>
      <dsp:txXfrm>
        <a:off x="242638" y="5534960"/>
        <a:ext cx="1774529" cy="1101802"/>
      </dsp:txXfrm>
    </dsp:sp>
    <dsp:sp modelId="{EE01327B-82F9-4783-98B3-69369BF540A9}">
      <dsp:nvSpPr>
        <dsp:cNvPr id="0" name=""/>
        <dsp:cNvSpPr/>
      </dsp:nvSpPr>
      <dsp:spPr>
        <a:xfrm>
          <a:off x="2256234" y="5306133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F4D90-C9DA-4702-A8A9-80EB4B97F3C9}">
      <dsp:nvSpPr>
        <dsp:cNvPr id="0" name=""/>
        <dsp:cNvSpPr/>
      </dsp:nvSpPr>
      <dsp:spPr>
        <a:xfrm>
          <a:off x="2461021" y="5500681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MARKOS</a:t>
          </a:r>
        </a:p>
      </dsp:txBody>
      <dsp:txXfrm>
        <a:off x="2495300" y="5534960"/>
        <a:ext cx="1774529" cy="1101802"/>
      </dsp:txXfrm>
    </dsp:sp>
    <dsp:sp modelId="{460DA2D1-B1DA-44AE-BA6D-2D9182A9BA55}">
      <dsp:nvSpPr>
        <dsp:cNvPr id="0" name=""/>
        <dsp:cNvSpPr/>
      </dsp:nvSpPr>
      <dsp:spPr>
        <a:xfrm>
          <a:off x="4508896" y="5306133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66D59-CC36-4E75-B6D2-F14037514CFB}">
      <dsp:nvSpPr>
        <dsp:cNvPr id="0" name=""/>
        <dsp:cNvSpPr/>
      </dsp:nvSpPr>
      <dsp:spPr>
        <a:xfrm>
          <a:off x="4713683" y="5500681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LUKA</a:t>
          </a:r>
        </a:p>
      </dsp:txBody>
      <dsp:txXfrm>
        <a:off x="4747962" y="5534960"/>
        <a:ext cx="1774529" cy="1101802"/>
      </dsp:txXfrm>
    </dsp:sp>
    <dsp:sp modelId="{8E3049F5-C3A1-4950-9E29-DB257914078D}">
      <dsp:nvSpPr>
        <dsp:cNvPr id="0" name=""/>
        <dsp:cNvSpPr/>
      </dsp:nvSpPr>
      <dsp:spPr>
        <a:xfrm>
          <a:off x="6761558" y="5306133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E8555-EEF3-4BF8-AD0B-5186E35E1DF8}">
      <dsp:nvSpPr>
        <dsp:cNvPr id="0" name=""/>
        <dsp:cNvSpPr/>
      </dsp:nvSpPr>
      <dsp:spPr>
        <a:xfrm>
          <a:off x="6966346" y="5500681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YUHANNA</a:t>
          </a:r>
        </a:p>
      </dsp:txBody>
      <dsp:txXfrm>
        <a:off x="7000625" y="5534960"/>
        <a:ext cx="1774529" cy="1101802"/>
      </dsp:txXfrm>
    </dsp:sp>
    <dsp:sp modelId="{6BA70C3D-CB69-41DE-AA61-266BFD641D0C}">
      <dsp:nvSpPr>
        <dsp:cNvPr id="0" name=""/>
        <dsp:cNvSpPr/>
      </dsp:nvSpPr>
      <dsp:spPr>
        <a:xfrm>
          <a:off x="5635227" y="3599741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4D9D0-7AFE-4A34-8057-89980339213D}">
      <dsp:nvSpPr>
        <dsp:cNvPr id="0" name=""/>
        <dsp:cNvSpPr/>
      </dsp:nvSpPr>
      <dsp:spPr>
        <a:xfrm>
          <a:off x="5840015" y="3794289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2. RESULLERİN İŞLERİ</a:t>
          </a:r>
        </a:p>
      </dsp:txBody>
      <dsp:txXfrm>
        <a:off x="5874294" y="3828568"/>
        <a:ext cx="1774529" cy="1101802"/>
      </dsp:txXfrm>
    </dsp:sp>
    <dsp:sp modelId="{F52363D4-7239-45C0-B928-0D13356B2D04}">
      <dsp:nvSpPr>
        <dsp:cNvPr id="0" name=""/>
        <dsp:cNvSpPr/>
      </dsp:nvSpPr>
      <dsp:spPr>
        <a:xfrm>
          <a:off x="7887889" y="3599741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E52A7-7341-4DC1-993C-D9FCB5222755}">
      <dsp:nvSpPr>
        <dsp:cNvPr id="0" name=""/>
        <dsp:cNvSpPr/>
      </dsp:nvSpPr>
      <dsp:spPr>
        <a:xfrm>
          <a:off x="8092677" y="3794289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3. HAVARİLERİN MEKTUPLARI (21 MEKTUP)</a:t>
          </a:r>
        </a:p>
      </dsp:txBody>
      <dsp:txXfrm>
        <a:off x="8126956" y="3828568"/>
        <a:ext cx="1774529" cy="1101802"/>
      </dsp:txXfrm>
    </dsp:sp>
    <dsp:sp modelId="{E775960D-C613-48B2-8A4D-91F980C1AC06}">
      <dsp:nvSpPr>
        <dsp:cNvPr id="0" name=""/>
        <dsp:cNvSpPr/>
      </dsp:nvSpPr>
      <dsp:spPr>
        <a:xfrm>
          <a:off x="10140552" y="3599741"/>
          <a:ext cx="1843087" cy="1170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8F423-E90C-4FDA-958C-053476C126FE}">
      <dsp:nvSpPr>
        <dsp:cNvPr id="0" name=""/>
        <dsp:cNvSpPr/>
      </dsp:nvSpPr>
      <dsp:spPr>
        <a:xfrm>
          <a:off x="10345339" y="3794289"/>
          <a:ext cx="1843087" cy="1170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4. VAHİY</a:t>
          </a:r>
        </a:p>
      </dsp:txBody>
      <dsp:txXfrm>
        <a:off x="10379618" y="3828568"/>
        <a:ext cx="1774529" cy="1101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Vatikan, resmî adıyla Vatikan Şehir Devleti, İtalya'nın Roma şehrinde bulunan, Hristiyanlık dininin Katolik mezhebinin yönetim merkezi olan bağımsız devlet.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13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16.12.2021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8-5co-eN64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aYPNln27Mw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gnfkFb8h3U?feature=oembe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43169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Hristiyanlık-2 </a:t>
            </a:r>
            <a:b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0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İnanç Esasları ve Kutsalları</a:t>
            </a: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46AA90D-B265-4342-B887-C0C67E02F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1" y="0"/>
            <a:ext cx="11707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135DFC-9AB9-4522-AA10-79B7FAED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4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A1230DC-97D1-47F4-8009-C4411BB62B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577"/>
            <a:ext cx="12192000" cy="591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24E76A8-F4EA-4197-A96E-040DB6EBD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367864"/>
            <a:ext cx="119348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3D12DA2-DFE9-4486-8941-AA8FD2BA7F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9"/>
            <a:ext cx="12192000" cy="55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5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466649-837F-40C1-B8E9-BABCEC3F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52175"/>
            <a:ext cx="12192001" cy="61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E85BB5D-E54B-4521-966C-C9CF63E90D26}"/>
              </a:ext>
            </a:extLst>
          </p:cNvPr>
          <p:cNvSpPr txBox="1"/>
          <p:nvPr/>
        </p:nvSpPr>
        <p:spPr>
          <a:xfrm>
            <a:off x="3228033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https://www.youtube.com/watch?v=S8-5co-eN64</a:t>
            </a:r>
          </a:p>
        </p:txBody>
      </p:sp>
      <p:pic>
        <p:nvPicPr>
          <p:cNvPr id="2" name="Çevrimiçi Medya 1" title="Büyükada Rumları ve Paskalya">
            <a:hlinkClick r:id="" action="ppaction://media"/>
            <a:extLst>
              <a:ext uri="{FF2B5EF4-FFF2-40B4-BE49-F238E27FC236}">
                <a16:creationId xmlns:a16="http://schemas.microsoft.com/office/drawing/2014/main" id="{85C3DDDD-B6C0-42D4-B5FA-5009258E1D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40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80E1A54-B5AB-452A-ABAA-4483AFFF19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000"/>
            <a:ext cx="12192000" cy="6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36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CB9D62-064C-4522-A79D-0519DA4E67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492"/>
            <a:ext cx="12192000" cy="566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62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1FCFC75-D469-4AE8-BFC0-C0ADC9427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430823"/>
            <a:ext cx="11753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Hristiyanlığın doğuşunu ve gelişim sürecini özetler.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8461B5-7F59-4AA8-A749-85C93AF0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524000"/>
            <a:ext cx="111156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97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196FB7B-0B8D-4C81-8F81-F71BCDB33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66687"/>
            <a:ext cx="106584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5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43463D-F8E2-43D2-8E9A-C86BDD6B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538162"/>
            <a:ext cx="1080135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7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C0D4EF1-F74D-43BE-847E-18E9CA5232EE}"/>
              </a:ext>
            </a:extLst>
          </p:cNvPr>
          <p:cNvSpPr txBox="1"/>
          <p:nvPr/>
        </p:nvSpPr>
        <p:spPr>
          <a:xfrm>
            <a:off x="3048838" y="9207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https://www.youtube.com/watch?v=naYPNln27Mw</a:t>
            </a:r>
          </a:p>
        </p:txBody>
      </p:sp>
      <p:pic>
        <p:nvPicPr>
          <p:cNvPr id="2" name="Çevrimiçi Medya 1" title="Vatikan'ın zor seçimi">
            <a:hlinkClick r:id="" action="ppaction://media"/>
            <a:extLst>
              <a:ext uri="{FF2B5EF4-FFF2-40B4-BE49-F238E27FC236}">
                <a16:creationId xmlns:a16="http://schemas.microsoft.com/office/drawing/2014/main" id="{8823303F-4454-4A0D-8FB1-2AC464B9AC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4064" y="541006"/>
            <a:ext cx="11180520" cy="631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A6A4C46-FB98-46FC-A6EF-FFA2952CE0ED}"/>
              </a:ext>
            </a:extLst>
          </p:cNvPr>
          <p:cNvSpPr txBox="1"/>
          <p:nvPr/>
        </p:nvSpPr>
        <p:spPr>
          <a:xfrm>
            <a:off x="3048838" y="12180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https://www.youtube.com/watch?v=_gnfkFb8h3U</a:t>
            </a:r>
          </a:p>
        </p:txBody>
      </p:sp>
      <p:pic>
        <p:nvPicPr>
          <p:cNvPr id="2" name="Çevrimiçi Medya 1" title="Two Popes sing ABBA">
            <a:hlinkClick r:id="" action="ppaction://media"/>
            <a:extLst>
              <a:ext uri="{FF2B5EF4-FFF2-40B4-BE49-F238E27FC236}">
                <a16:creationId xmlns:a16="http://schemas.microsoft.com/office/drawing/2014/main" id="{09F8020A-DA6D-4F6F-8CC5-74A200BA26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6458" y="507918"/>
            <a:ext cx="11239083" cy="635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AB3DA0-623C-450F-941D-47937356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4" y="0"/>
            <a:ext cx="11414928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55A061E-BE19-4EF7-BF85-32C6640FA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5" y="123981"/>
            <a:ext cx="45148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7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29BB674-34B4-4613-BA17-A0AE06544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70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B21C6B-4986-445B-8798-1D9015DBA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81" y="0"/>
            <a:ext cx="11394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0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D7F49F7-DF21-4C9C-A51C-BF7C3FFD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0229195-86C1-44C6-BE38-B5DE84016435}"/>
              </a:ext>
            </a:extLst>
          </p:cNvPr>
          <p:cNvSpPr txBox="1"/>
          <p:nvPr/>
        </p:nvSpPr>
        <p:spPr>
          <a:xfrm>
            <a:off x="6524730" y="0"/>
            <a:ext cx="566727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600" b="1" dirty="0"/>
              <a:t>İstanbul Fener Rum Ortodoks Patrikhanesi</a:t>
            </a:r>
          </a:p>
        </p:txBody>
      </p:sp>
    </p:spTree>
    <p:extLst>
      <p:ext uri="{BB962C8B-B14F-4D97-AF65-F5344CB8AC3E}">
        <p14:creationId xmlns:p14="http://schemas.microsoft.com/office/powerpoint/2010/main" val="3730344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C80DBE-4DDE-4CAD-B71C-6639DCCA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90525"/>
            <a:ext cx="115443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38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B03E1F-2F98-4389-A189-99FA5039B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3" y="203479"/>
            <a:ext cx="12192763" cy="64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B579AED-B218-4328-82D4-BC18032F81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7834"/>
            <a:ext cx="12192000" cy="60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44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/>
              <a:t>16.12.2021</a:t>
            </a:r>
            <a:endParaRPr lang="tr-TR" sz="2400" b="1" dirty="0"/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A2D144-5CEC-4B72-B92C-8C162D9F4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61937"/>
            <a:ext cx="1190625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5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322DED-21B4-4C4F-9B35-0C051DAB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591"/>
            <a:ext cx="12192000" cy="59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7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E7731F-3828-4594-B148-20109E29E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33337"/>
            <a:ext cx="91916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9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2B2096A-D633-482E-A5CF-B3F4B5027D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904"/>
            <a:ext cx="12192000" cy="62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17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410B551-140E-4183-8824-7B5FADA68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FED63499-B592-42CF-936E-E9AB4B89F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383037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631344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8928</TotalTime>
  <Words>124</Words>
  <Application>Microsoft Office PowerPoint</Application>
  <PresentationFormat>Geniş ekran</PresentationFormat>
  <Paragraphs>25</Paragraphs>
  <Slides>31</Slides>
  <Notes>1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Calibri</vt:lpstr>
      <vt:lpstr>Gill Sans MT</vt:lpstr>
      <vt:lpstr>Wingdings 2</vt:lpstr>
      <vt:lpstr>Kar Payı</vt:lpstr>
      <vt:lpstr>Hristiyanlık-2  İnanç Esasları ve Kutsalları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579</cp:revision>
  <dcterms:created xsi:type="dcterms:W3CDTF">2019-07-15T06:01:13Z</dcterms:created>
  <dcterms:modified xsi:type="dcterms:W3CDTF">2021-12-16T18:08:30Z</dcterms:modified>
</cp:coreProperties>
</file>