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8" r:id="rId2"/>
    <p:sldId id="315" r:id="rId3"/>
    <p:sldId id="671" r:id="rId4"/>
    <p:sldId id="761" r:id="rId5"/>
    <p:sldId id="760" r:id="rId6"/>
    <p:sldId id="672" r:id="rId7"/>
    <p:sldId id="765" r:id="rId8"/>
    <p:sldId id="764" r:id="rId9"/>
    <p:sldId id="766" r:id="rId10"/>
    <p:sldId id="787" r:id="rId11"/>
    <p:sldId id="768" r:id="rId12"/>
    <p:sldId id="732" r:id="rId13"/>
    <p:sldId id="770" r:id="rId14"/>
    <p:sldId id="769" r:id="rId15"/>
    <p:sldId id="789" r:id="rId16"/>
    <p:sldId id="790" r:id="rId17"/>
    <p:sldId id="767" r:id="rId18"/>
    <p:sldId id="771" r:id="rId19"/>
    <p:sldId id="772" r:id="rId20"/>
    <p:sldId id="773" r:id="rId21"/>
    <p:sldId id="774" r:id="rId22"/>
    <p:sldId id="775" r:id="rId23"/>
    <p:sldId id="776" r:id="rId24"/>
    <p:sldId id="777" r:id="rId25"/>
    <p:sldId id="778" r:id="rId26"/>
    <p:sldId id="779" r:id="rId27"/>
    <p:sldId id="791" r:id="rId28"/>
    <p:sldId id="780" r:id="rId29"/>
    <p:sldId id="781" r:id="rId30"/>
    <p:sldId id="782" r:id="rId31"/>
    <p:sldId id="784" r:id="rId32"/>
    <p:sldId id="785" r:id="rId33"/>
    <p:sldId id="786" r:id="rId34"/>
    <p:sldId id="26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BB190-C936-461C-A0A2-6D5187EF5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9A412-6148-4772-9E2D-DBCAEBFF8A92}">
      <dgm:prSet phldrT="[Metin]"/>
      <dgm:spPr/>
      <dgm:t>
        <a:bodyPr/>
        <a:lstStyle/>
        <a:p>
          <a:r>
            <a:rPr lang="tr-TR" dirty="0"/>
            <a:t>Salih</a:t>
          </a:r>
        </a:p>
      </dgm:t>
    </dgm:pt>
    <dgm:pt modelId="{4F4C7A00-0B3E-462B-B2EB-241AFA482671}" type="parTrans" cxnId="{78272F66-8DDA-499F-8B02-86FFD3FFDE40}">
      <dgm:prSet/>
      <dgm:spPr/>
      <dgm:t>
        <a:bodyPr/>
        <a:lstStyle/>
        <a:p>
          <a:endParaRPr lang="tr-TR"/>
        </a:p>
      </dgm:t>
    </dgm:pt>
    <dgm:pt modelId="{18692245-BA04-40D2-BDCC-4D90C3E206C7}" type="sibTrans" cxnId="{78272F66-8DDA-499F-8B02-86FFD3FFDE40}">
      <dgm:prSet/>
      <dgm:spPr/>
      <dgm:t>
        <a:bodyPr/>
        <a:lstStyle/>
        <a:p>
          <a:endParaRPr lang="tr-TR"/>
        </a:p>
      </dgm:t>
    </dgm:pt>
    <dgm:pt modelId="{9B043AC9-90D1-406D-A59F-83A48B0C839A}">
      <dgm:prSet phldrT="[Metin]"/>
      <dgm:spPr/>
      <dgm:t>
        <a:bodyPr/>
        <a:lstStyle/>
        <a:p>
          <a:r>
            <a:rPr lang="tr-TR" dirty="0"/>
            <a:t>İyi </a:t>
          </a:r>
        </a:p>
      </dgm:t>
    </dgm:pt>
    <dgm:pt modelId="{6A19978F-BD7E-4A77-AB9A-05ADC4732BCA}" type="parTrans" cxnId="{2939E718-9FF8-4E17-A9B9-81AB2E468C5B}">
      <dgm:prSet/>
      <dgm:spPr/>
      <dgm:t>
        <a:bodyPr/>
        <a:lstStyle/>
        <a:p>
          <a:endParaRPr lang="tr-TR"/>
        </a:p>
      </dgm:t>
    </dgm:pt>
    <dgm:pt modelId="{E043D10E-DE3F-4459-A441-5631CE2F9753}" type="sibTrans" cxnId="{2939E718-9FF8-4E17-A9B9-81AB2E468C5B}">
      <dgm:prSet/>
      <dgm:spPr/>
      <dgm:t>
        <a:bodyPr/>
        <a:lstStyle/>
        <a:p>
          <a:endParaRPr lang="tr-TR"/>
        </a:p>
      </dgm:t>
    </dgm:pt>
    <dgm:pt modelId="{E8ADCEFF-F901-4F86-8399-91D8E3636998}">
      <dgm:prSet phldrT="[Metin]"/>
      <dgm:spPr/>
      <dgm:t>
        <a:bodyPr/>
        <a:lstStyle/>
        <a:p>
          <a:r>
            <a:rPr lang="tr-TR" dirty="0"/>
            <a:t>Elverişli</a:t>
          </a:r>
        </a:p>
      </dgm:t>
    </dgm:pt>
    <dgm:pt modelId="{22469178-E2A0-43FF-8621-16D37545AADE}" type="parTrans" cxnId="{3C0740D5-BCB6-45C2-959B-44E43F7DF762}">
      <dgm:prSet/>
      <dgm:spPr/>
      <dgm:t>
        <a:bodyPr/>
        <a:lstStyle/>
        <a:p>
          <a:endParaRPr lang="tr-TR"/>
        </a:p>
      </dgm:t>
    </dgm:pt>
    <dgm:pt modelId="{A5D5D357-8A92-46DA-8EA0-C35511E73A54}" type="sibTrans" cxnId="{3C0740D5-BCB6-45C2-959B-44E43F7DF762}">
      <dgm:prSet/>
      <dgm:spPr/>
      <dgm:t>
        <a:bodyPr/>
        <a:lstStyle/>
        <a:p>
          <a:endParaRPr lang="tr-TR"/>
        </a:p>
      </dgm:t>
    </dgm:pt>
    <dgm:pt modelId="{0928DE72-C1F0-4A49-8A8F-2720FF320C63}">
      <dgm:prSet phldrT="[Metin]"/>
      <dgm:spPr/>
      <dgm:t>
        <a:bodyPr/>
        <a:lstStyle/>
        <a:p>
          <a:r>
            <a:rPr lang="tr-TR" dirty="0"/>
            <a:t>Yararlı</a:t>
          </a:r>
        </a:p>
      </dgm:t>
    </dgm:pt>
    <dgm:pt modelId="{0CF77556-A2BA-4117-85E8-040AE00A7273}" type="parTrans" cxnId="{2486AD71-7C78-4A2A-BAF8-8F329F1FB7D8}">
      <dgm:prSet/>
      <dgm:spPr/>
      <dgm:t>
        <a:bodyPr/>
        <a:lstStyle/>
        <a:p>
          <a:endParaRPr lang="tr-TR"/>
        </a:p>
      </dgm:t>
    </dgm:pt>
    <dgm:pt modelId="{ABE61A2F-DB31-4867-97E1-5B27106517F6}" type="sibTrans" cxnId="{2486AD71-7C78-4A2A-BAF8-8F329F1FB7D8}">
      <dgm:prSet/>
      <dgm:spPr/>
      <dgm:t>
        <a:bodyPr/>
        <a:lstStyle/>
        <a:p>
          <a:endParaRPr lang="tr-TR"/>
        </a:p>
      </dgm:t>
    </dgm:pt>
    <dgm:pt modelId="{A55FE07F-E319-42D9-B74D-64B600A5E706}">
      <dgm:prSet phldrT="[Metin]"/>
      <dgm:spPr/>
      <dgm:t>
        <a:bodyPr/>
        <a:lstStyle/>
        <a:p>
          <a:r>
            <a:rPr lang="tr-TR" dirty="0"/>
            <a:t>Dürüst</a:t>
          </a:r>
        </a:p>
      </dgm:t>
    </dgm:pt>
    <dgm:pt modelId="{70CB4FC6-D605-4CBB-8A5C-5EE0AE2C3E0E}" type="parTrans" cxnId="{239AC079-EC78-4905-AF87-BE3262FCD202}">
      <dgm:prSet/>
      <dgm:spPr/>
      <dgm:t>
        <a:bodyPr/>
        <a:lstStyle/>
        <a:p>
          <a:endParaRPr lang="tr-TR"/>
        </a:p>
      </dgm:t>
    </dgm:pt>
    <dgm:pt modelId="{0345B8E7-412F-4EAA-B386-EEC20B9FE08D}" type="sibTrans" cxnId="{239AC079-EC78-4905-AF87-BE3262FCD202}">
      <dgm:prSet/>
      <dgm:spPr/>
      <dgm:t>
        <a:bodyPr/>
        <a:lstStyle/>
        <a:p>
          <a:endParaRPr lang="tr-TR"/>
        </a:p>
      </dgm:t>
    </dgm:pt>
    <dgm:pt modelId="{F2173FB9-3A75-4953-85EB-F06A8DE48B02}">
      <dgm:prSet/>
      <dgm:spPr/>
      <dgm:t>
        <a:bodyPr/>
        <a:lstStyle/>
        <a:p>
          <a:r>
            <a:rPr lang="tr-TR" dirty="0"/>
            <a:t>Ahlaklı</a:t>
          </a:r>
        </a:p>
      </dgm:t>
    </dgm:pt>
    <dgm:pt modelId="{BD619B73-2B5C-4DE5-9956-F3E3A9FD6D21}" type="parTrans" cxnId="{FE56EECB-EC53-4FAD-9222-F57F668CBF1E}">
      <dgm:prSet/>
      <dgm:spPr/>
      <dgm:t>
        <a:bodyPr/>
        <a:lstStyle/>
        <a:p>
          <a:endParaRPr lang="tr-TR"/>
        </a:p>
      </dgm:t>
    </dgm:pt>
    <dgm:pt modelId="{F6503FA6-0083-48BF-A6E8-9ED323EDF1FD}" type="sibTrans" cxnId="{FE56EECB-EC53-4FAD-9222-F57F668CBF1E}">
      <dgm:prSet/>
      <dgm:spPr/>
      <dgm:t>
        <a:bodyPr/>
        <a:lstStyle/>
        <a:p>
          <a:endParaRPr lang="tr-TR"/>
        </a:p>
      </dgm:t>
    </dgm:pt>
    <dgm:pt modelId="{A267D004-3B61-4D9F-A97D-2BBF067EB7E8}">
      <dgm:prSet/>
      <dgm:spPr/>
      <dgm:t>
        <a:bodyPr/>
        <a:lstStyle/>
        <a:p>
          <a:r>
            <a:rPr lang="tr-TR" dirty="0"/>
            <a:t>Güzel</a:t>
          </a:r>
        </a:p>
      </dgm:t>
    </dgm:pt>
    <dgm:pt modelId="{8BD16B23-C137-4064-B1CB-A76C411BE9E3}" type="parTrans" cxnId="{06B4786C-2F43-4DF4-8F22-909769292243}">
      <dgm:prSet/>
      <dgm:spPr/>
      <dgm:t>
        <a:bodyPr/>
        <a:lstStyle/>
        <a:p>
          <a:endParaRPr lang="tr-TR"/>
        </a:p>
      </dgm:t>
    </dgm:pt>
    <dgm:pt modelId="{EB6F9CEE-001E-4B96-9541-D398EDD8943B}" type="sibTrans" cxnId="{06B4786C-2F43-4DF4-8F22-909769292243}">
      <dgm:prSet/>
      <dgm:spPr/>
      <dgm:t>
        <a:bodyPr/>
        <a:lstStyle/>
        <a:p>
          <a:endParaRPr lang="tr-TR"/>
        </a:p>
      </dgm:t>
    </dgm:pt>
    <dgm:pt modelId="{738EFCC2-536B-47A2-A730-039890260B70}" type="pres">
      <dgm:prSet presAssocID="{9FDBB190-C936-461C-A0A2-6D5187EF5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E4378-0D7C-48B6-9E2A-6979CB7E8AEB}" type="pres">
      <dgm:prSet presAssocID="{B9B9A412-6148-4772-9E2D-DBCAEBFF8A92}" presName="centerShape" presStyleLbl="node0" presStyleIdx="0" presStyleCnt="1" custScaleX="124915" custScaleY="107235"/>
      <dgm:spPr/>
    </dgm:pt>
    <dgm:pt modelId="{1E670FA4-68F4-4DB5-8DCE-444914001F12}" type="pres">
      <dgm:prSet presAssocID="{6A19978F-BD7E-4A77-AB9A-05ADC4732BCA}" presName="parTrans" presStyleLbl="sibTrans2D1" presStyleIdx="0" presStyleCnt="6"/>
      <dgm:spPr/>
    </dgm:pt>
    <dgm:pt modelId="{7E08ACFC-3844-46BF-B50D-4B3F9E4632C3}" type="pres">
      <dgm:prSet presAssocID="{6A19978F-BD7E-4A77-AB9A-05ADC4732BCA}" presName="connectorText" presStyleLbl="sibTrans2D1" presStyleIdx="0" presStyleCnt="6"/>
      <dgm:spPr/>
    </dgm:pt>
    <dgm:pt modelId="{298EB063-1065-4D6F-90CE-174FA3423B2A}" type="pres">
      <dgm:prSet presAssocID="{9B043AC9-90D1-406D-A59F-83A48B0C839A}" presName="node" presStyleLbl="node1" presStyleIdx="0" presStyleCnt="6" custScaleX="124915" custScaleY="107235">
        <dgm:presLayoutVars>
          <dgm:bulletEnabled val="1"/>
        </dgm:presLayoutVars>
      </dgm:prSet>
      <dgm:spPr/>
    </dgm:pt>
    <dgm:pt modelId="{873216BA-7E84-4210-9AC7-848B7166A2E5}" type="pres">
      <dgm:prSet presAssocID="{22469178-E2A0-43FF-8621-16D37545AADE}" presName="parTrans" presStyleLbl="sibTrans2D1" presStyleIdx="1" presStyleCnt="6"/>
      <dgm:spPr/>
    </dgm:pt>
    <dgm:pt modelId="{626D072B-C46E-48C4-B9B2-997444E775D2}" type="pres">
      <dgm:prSet presAssocID="{22469178-E2A0-43FF-8621-16D37545AADE}" presName="connectorText" presStyleLbl="sibTrans2D1" presStyleIdx="1" presStyleCnt="6"/>
      <dgm:spPr/>
    </dgm:pt>
    <dgm:pt modelId="{000B91A7-D7C1-4648-B963-418BA95B3B80}" type="pres">
      <dgm:prSet presAssocID="{E8ADCEFF-F901-4F86-8399-91D8E3636998}" presName="node" presStyleLbl="node1" presStyleIdx="1" presStyleCnt="6" custScaleX="124915" custScaleY="107235" custRadScaleRad="108359">
        <dgm:presLayoutVars>
          <dgm:bulletEnabled val="1"/>
        </dgm:presLayoutVars>
      </dgm:prSet>
      <dgm:spPr/>
    </dgm:pt>
    <dgm:pt modelId="{48BA3D3C-0595-457E-AE4C-0C0F2B5CC455}" type="pres">
      <dgm:prSet presAssocID="{0CF77556-A2BA-4117-85E8-040AE00A7273}" presName="parTrans" presStyleLbl="sibTrans2D1" presStyleIdx="2" presStyleCnt="6"/>
      <dgm:spPr/>
    </dgm:pt>
    <dgm:pt modelId="{BB63EF68-26A9-42A2-B303-0C4B2CA4DD7D}" type="pres">
      <dgm:prSet presAssocID="{0CF77556-A2BA-4117-85E8-040AE00A7273}" presName="connectorText" presStyleLbl="sibTrans2D1" presStyleIdx="2" presStyleCnt="6"/>
      <dgm:spPr/>
    </dgm:pt>
    <dgm:pt modelId="{1662D751-2368-4A85-AF92-5EB0EA1FC5B8}" type="pres">
      <dgm:prSet presAssocID="{0928DE72-C1F0-4A49-8A8F-2720FF320C63}" presName="node" presStyleLbl="node1" presStyleIdx="2" presStyleCnt="6" custScaleX="124915" custScaleY="107235" custRadScaleRad="108494" custRadScaleInc="-2153">
        <dgm:presLayoutVars>
          <dgm:bulletEnabled val="1"/>
        </dgm:presLayoutVars>
      </dgm:prSet>
      <dgm:spPr/>
    </dgm:pt>
    <dgm:pt modelId="{D89D2FC5-81BC-46AE-9D2A-EDA510D970AC}" type="pres">
      <dgm:prSet presAssocID="{70CB4FC6-D605-4CBB-8A5C-5EE0AE2C3E0E}" presName="parTrans" presStyleLbl="sibTrans2D1" presStyleIdx="3" presStyleCnt="6"/>
      <dgm:spPr/>
    </dgm:pt>
    <dgm:pt modelId="{F1F183BA-58DE-4969-94B3-F5908795C957}" type="pres">
      <dgm:prSet presAssocID="{70CB4FC6-D605-4CBB-8A5C-5EE0AE2C3E0E}" presName="connectorText" presStyleLbl="sibTrans2D1" presStyleIdx="3" presStyleCnt="6"/>
      <dgm:spPr/>
    </dgm:pt>
    <dgm:pt modelId="{376399EB-6027-465D-AED3-1C00A925AAF2}" type="pres">
      <dgm:prSet presAssocID="{A55FE07F-E319-42D9-B74D-64B600A5E706}" presName="node" presStyleLbl="node1" presStyleIdx="3" presStyleCnt="6" custScaleX="124915" custScaleY="107235" custRadScaleRad="105572">
        <dgm:presLayoutVars>
          <dgm:bulletEnabled val="1"/>
        </dgm:presLayoutVars>
      </dgm:prSet>
      <dgm:spPr/>
    </dgm:pt>
    <dgm:pt modelId="{A78602EE-02E3-44B4-8F6E-64385058DCE8}" type="pres">
      <dgm:prSet presAssocID="{BD619B73-2B5C-4DE5-9956-F3E3A9FD6D21}" presName="parTrans" presStyleLbl="sibTrans2D1" presStyleIdx="4" presStyleCnt="6"/>
      <dgm:spPr/>
    </dgm:pt>
    <dgm:pt modelId="{FCFAB255-9742-4507-BC9B-FCF1928BE491}" type="pres">
      <dgm:prSet presAssocID="{BD619B73-2B5C-4DE5-9956-F3E3A9FD6D21}" presName="connectorText" presStyleLbl="sibTrans2D1" presStyleIdx="4" presStyleCnt="6"/>
      <dgm:spPr/>
    </dgm:pt>
    <dgm:pt modelId="{E942E402-3329-4DA9-86B2-F48308A94EA1}" type="pres">
      <dgm:prSet presAssocID="{F2173FB9-3A75-4953-85EB-F06A8DE48B02}" presName="node" presStyleLbl="node1" presStyleIdx="4" presStyleCnt="6" custScaleX="121359" custScaleY="109901" custRadScaleRad="110343" custRadScaleInc="7858">
        <dgm:presLayoutVars>
          <dgm:bulletEnabled val="1"/>
        </dgm:presLayoutVars>
      </dgm:prSet>
      <dgm:spPr/>
    </dgm:pt>
    <dgm:pt modelId="{9AF98DB5-FAF1-4488-AFE5-782D1011596A}" type="pres">
      <dgm:prSet presAssocID="{8BD16B23-C137-4064-B1CB-A76C411BE9E3}" presName="parTrans" presStyleLbl="sibTrans2D1" presStyleIdx="5" presStyleCnt="6"/>
      <dgm:spPr/>
    </dgm:pt>
    <dgm:pt modelId="{36A7334C-48F0-4384-A7E0-3C278ECFC310}" type="pres">
      <dgm:prSet presAssocID="{8BD16B23-C137-4064-B1CB-A76C411BE9E3}" presName="connectorText" presStyleLbl="sibTrans2D1" presStyleIdx="5" presStyleCnt="6"/>
      <dgm:spPr/>
    </dgm:pt>
    <dgm:pt modelId="{DE93FFA1-96F1-412E-A121-A1BF0DE5F8DB}" type="pres">
      <dgm:prSet presAssocID="{A267D004-3B61-4D9F-A97D-2BBF067EB7E8}" presName="node" presStyleLbl="node1" presStyleIdx="5" presStyleCnt="6" custScaleX="121359" custScaleY="109901" custRadScaleRad="110741" custRadScaleInc="-5107">
        <dgm:presLayoutVars>
          <dgm:bulletEnabled val="1"/>
        </dgm:presLayoutVars>
      </dgm:prSet>
      <dgm:spPr/>
    </dgm:pt>
  </dgm:ptLst>
  <dgm:cxnLst>
    <dgm:cxn modelId="{DE00D902-006B-4345-9BBC-3EEE610EB19E}" type="presOf" srcId="{BD619B73-2B5C-4DE5-9956-F3E3A9FD6D21}" destId="{FCFAB255-9742-4507-BC9B-FCF1928BE491}" srcOrd="1" destOrd="0" presId="urn:microsoft.com/office/officeart/2005/8/layout/radial5"/>
    <dgm:cxn modelId="{44F74017-D62B-4B94-B939-C0930607CE5B}" type="presOf" srcId="{22469178-E2A0-43FF-8621-16D37545AADE}" destId="{873216BA-7E84-4210-9AC7-848B7166A2E5}" srcOrd="0" destOrd="0" presId="urn:microsoft.com/office/officeart/2005/8/layout/radial5"/>
    <dgm:cxn modelId="{2939E718-9FF8-4E17-A9B9-81AB2E468C5B}" srcId="{B9B9A412-6148-4772-9E2D-DBCAEBFF8A92}" destId="{9B043AC9-90D1-406D-A59F-83A48B0C839A}" srcOrd="0" destOrd="0" parTransId="{6A19978F-BD7E-4A77-AB9A-05ADC4732BCA}" sibTransId="{E043D10E-DE3F-4459-A441-5631CE2F9753}"/>
    <dgm:cxn modelId="{072E8520-A9F9-46CC-9FD0-A8B00801BD83}" type="presOf" srcId="{70CB4FC6-D605-4CBB-8A5C-5EE0AE2C3E0E}" destId="{D89D2FC5-81BC-46AE-9D2A-EDA510D970AC}" srcOrd="0" destOrd="0" presId="urn:microsoft.com/office/officeart/2005/8/layout/radial5"/>
    <dgm:cxn modelId="{3E4A6C27-F25A-4942-BDF1-AE4E7BD03032}" type="presOf" srcId="{8BD16B23-C137-4064-B1CB-A76C411BE9E3}" destId="{36A7334C-48F0-4384-A7E0-3C278ECFC310}" srcOrd="1" destOrd="0" presId="urn:microsoft.com/office/officeart/2005/8/layout/radial5"/>
    <dgm:cxn modelId="{6FF3C928-DDD7-4AD8-9F61-6C04C7EF7BF5}" type="presOf" srcId="{A55FE07F-E319-42D9-B74D-64B600A5E706}" destId="{376399EB-6027-465D-AED3-1C00A925AAF2}" srcOrd="0" destOrd="0" presId="urn:microsoft.com/office/officeart/2005/8/layout/radial5"/>
    <dgm:cxn modelId="{2586F92E-CB21-4C72-A3F6-B707AE59118E}" type="presOf" srcId="{8BD16B23-C137-4064-B1CB-A76C411BE9E3}" destId="{9AF98DB5-FAF1-4488-AFE5-782D1011596A}" srcOrd="0" destOrd="0" presId="urn:microsoft.com/office/officeart/2005/8/layout/radial5"/>
    <dgm:cxn modelId="{950F5233-D1D4-4A49-A74D-B23F25C41E87}" type="presOf" srcId="{0928DE72-C1F0-4A49-8A8F-2720FF320C63}" destId="{1662D751-2368-4A85-AF92-5EB0EA1FC5B8}" srcOrd="0" destOrd="0" presId="urn:microsoft.com/office/officeart/2005/8/layout/radial5"/>
    <dgm:cxn modelId="{6C30C53D-6A34-4FC4-909D-8ABF56A25A9A}" type="presOf" srcId="{F2173FB9-3A75-4953-85EB-F06A8DE48B02}" destId="{E942E402-3329-4DA9-86B2-F48308A94EA1}" srcOrd="0" destOrd="0" presId="urn:microsoft.com/office/officeart/2005/8/layout/radial5"/>
    <dgm:cxn modelId="{78272F66-8DDA-499F-8B02-86FFD3FFDE40}" srcId="{9FDBB190-C936-461C-A0A2-6D5187EF56A5}" destId="{B9B9A412-6148-4772-9E2D-DBCAEBFF8A92}" srcOrd="0" destOrd="0" parTransId="{4F4C7A00-0B3E-462B-B2EB-241AFA482671}" sibTransId="{18692245-BA04-40D2-BDCC-4D90C3E206C7}"/>
    <dgm:cxn modelId="{6C0E9067-A2CA-4AE9-A0C7-0B5A71E8B3C7}" type="presOf" srcId="{9B043AC9-90D1-406D-A59F-83A48B0C839A}" destId="{298EB063-1065-4D6F-90CE-174FA3423B2A}" srcOrd="0" destOrd="0" presId="urn:microsoft.com/office/officeart/2005/8/layout/radial5"/>
    <dgm:cxn modelId="{06B4786C-2F43-4DF4-8F22-909769292243}" srcId="{B9B9A412-6148-4772-9E2D-DBCAEBFF8A92}" destId="{A267D004-3B61-4D9F-A97D-2BBF067EB7E8}" srcOrd="5" destOrd="0" parTransId="{8BD16B23-C137-4064-B1CB-A76C411BE9E3}" sibTransId="{EB6F9CEE-001E-4B96-9541-D398EDD8943B}"/>
    <dgm:cxn modelId="{2486AD71-7C78-4A2A-BAF8-8F329F1FB7D8}" srcId="{B9B9A412-6148-4772-9E2D-DBCAEBFF8A92}" destId="{0928DE72-C1F0-4A49-8A8F-2720FF320C63}" srcOrd="2" destOrd="0" parTransId="{0CF77556-A2BA-4117-85E8-040AE00A7273}" sibTransId="{ABE61A2F-DB31-4867-97E1-5B27106517F6}"/>
    <dgm:cxn modelId="{FF5DC054-6744-415D-A9A0-8BD222F674FF}" type="presOf" srcId="{0CF77556-A2BA-4117-85E8-040AE00A7273}" destId="{BB63EF68-26A9-42A2-B303-0C4B2CA4DD7D}" srcOrd="1" destOrd="0" presId="urn:microsoft.com/office/officeart/2005/8/layout/radial5"/>
    <dgm:cxn modelId="{EEC59058-B8D0-47DE-BACB-54D602637D19}" type="presOf" srcId="{6A19978F-BD7E-4A77-AB9A-05ADC4732BCA}" destId="{7E08ACFC-3844-46BF-B50D-4B3F9E4632C3}" srcOrd="1" destOrd="0" presId="urn:microsoft.com/office/officeart/2005/8/layout/radial5"/>
    <dgm:cxn modelId="{239AC079-EC78-4905-AF87-BE3262FCD202}" srcId="{B9B9A412-6148-4772-9E2D-DBCAEBFF8A92}" destId="{A55FE07F-E319-42D9-B74D-64B600A5E706}" srcOrd="3" destOrd="0" parTransId="{70CB4FC6-D605-4CBB-8A5C-5EE0AE2C3E0E}" sibTransId="{0345B8E7-412F-4EAA-B386-EEC20B9FE08D}"/>
    <dgm:cxn modelId="{E221FC79-F453-4AC5-A382-C9FB8F30B46B}" type="presOf" srcId="{A267D004-3B61-4D9F-A97D-2BBF067EB7E8}" destId="{DE93FFA1-96F1-412E-A121-A1BF0DE5F8DB}" srcOrd="0" destOrd="0" presId="urn:microsoft.com/office/officeart/2005/8/layout/radial5"/>
    <dgm:cxn modelId="{6E5C0096-B378-4DE7-8298-1AAF4B5C80DE}" type="presOf" srcId="{9FDBB190-C936-461C-A0A2-6D5187EF56A5}" destId="{738EFCC2-536B-47A2-A730-039890260B70}" srcOrd="0" destOrd="0" presId="urn:microsoft.com/office/officeart/2005/8/layout/radial5"/>
    <dgm:cxn modelId="{7CA77699-F1E1-4D1C-BD9B-780C343FB837}" type="presOf" srcId="{B9B9A412-6148-4772-9E2D-DBCAEBFF8A92}" destId="{EFCE4378-0D7C-48B6-9E2A-6979CB7E8AEB}" srcOrd="0" destOrd="0" presId="urn:microsoft.com/office/officeart/2005/8/layout/radial5"/>
    <dgm:cxn modelId="{8F71F49C-8938-4453-A6A5-C1140D725BDA}" type="presOf" srcId="{6A19978F-BD7E-4A77-AB9A-05ADC4732BCA}" destId="{1E670FA4-68F4-4DB5-8DCE-444914001F12}" srcOrd="0" destOrd="0" presId="urn:microsoft.com/office/officeart/2005/8/layout/radial5"/>
    <dgm:cxn modelId="{7C83D39F-E269-4ED2-B53E-D1113F75E130}" type="presOf" srcId="{22469178-E2A0-43FF-8621-16D37545AADE}" destId="{626D072B-C46E-48C4-B9B2-997444E775D2}" srcOrd="1" destOrd="0" presId="urn:microsoft.com/office/officeart/2005/8/layout/radial5"/>
    <dgm:cxn modelId="{F8C9CEBA-B9E8-418E-93AC-47E90322A120}" type="presOf" srcId="{BD619B73-2B5C-4DE5-9956-F3E3A9FD6D21}" destId="{A78602EE-02E3-44B4-8F6E-64385058DCE8}" srcOrd="0" destOrd="0" presId="urn:microsoft.com/office/officeart/2005/8/layout/radial5"/>
    <dgm:cxn modelId="{0FEBCDBF-7170-4964-BD7B-5F8E1AD3C9E0}" type="presOf" srcId="{0CF77556-A2BA-4117-85E8-040AE00A7273}" destId="{48BA3D3C-0595-457E-AE4C-0C0F2B5CC455}" srcOrd="0" destOrd="0" presId="urn:microsoft.com/office/officeart/2005/8/layout/radial5"/>
    <dgm:cxn modelId="{FE56EECB-EC53-4FAD-9222-F57F668CBF1E}" srcId="{B9B9A412-6148-4772-9E2D-DBCAEBFF8A92}" destId="{F2173FB9-3A75-4953-85EB-F06A8DE48B02}" srcOrd="4" destOrd="0" parTransId="{BD619B73-2B5C-4DE5-9956-F3E3A9FD6D21}" sibTransId="{F6503FA6-0083-48BF-A6E8-9ED323EDF1FD}"/>
    <dgm:cxn modelId="{3C0740D5-BCB6-45C2-959B-44E43F7DF762}" srcId="{B9B9A412-6148-4772-9E2D-DBCAEBFF8A92}" destId="{E8ADCEFF-F901-4F86-8399-91D8E3636998}" srcOrd="1" destOrd="0" parTransId="{22469178-E2A0-43FF-8621-16D37545AADE}" sibTransId="{A5D5D357-8A92-46DA-8EA0-C35511E73A54}"/>
    <dgm:cxn modelId="{F270C4E4-757D-4793-8749-29437A8AD7E6}" type="presOf" srcId="{E8ADCEFF-F901-4F86-8399-91D8E3636998}" destId="{000B91A7-D7C1-4648-B963-418BA95B3B80}" srcOrd="0" destOrd="0" presId="urn:microsoft.com/office/officeart/2005/8/layout/radial5"/>
    <dgm:cxn modelId="{1D088DFD-0DEE-4001-A750-8AA4C99D66CE}" type="presOf" srcId="{70CB4FC6-D605-4CBB-8A5C-5EE0AE2C3E0E}" destId="{F1F183BA-58DE-4969-94B3-F5908795C957}" srcOrd="1" destOrd="0" presId="urn:microsoft.com/office/officeart/2005/8/layout/radial5"/>
    <dgm:cxn modelId="{24F97FAD-6A54-4D5A-BEC8-230A4DC9CC05}" type="presParOf" srcId="{738EFCC2-536B-47A2-A730-039890260B70}" destId="{EFCE4378-0D7C-48B6-9E2A-6979CB7E8AEB}" srcOrd="0" destOrd="0" presId="urn:microsoft.com/office/officeart/2005/8/layout/radial5"/>
    <dgm:cxn modelId="{007FCD72-EA1E-4869-AED8-A3A2C61EA51A}" type="presParOf" srcId="{738EFCC2-536B-47A2-A730-039890260B70}" destId="{1E670FA4-68F4-4DB5-8DCE-444914001F12}" srcOrd="1" destOrd="0" presId="urn:microsoft.com/office/officeart/2005/8/layout/radial5"/>
    <dgm:cxn modelId="{60323BA3-2908-4034-B3FE-63E4123B24F3}" type="presParOf" srcId="{1E670FA4-68F4-4DB5-8DCE-444914001F12}" destId="{7E08ACFC-3844-46BF-B50D-4B3F9E4632C3}" srcOrd="0" destOrd="0" presId="urn:microsoft.com/office/officeart/2005/8/layout/radial5"/>
    <dgm:cxn modelId="{F64B2144-C265-4DA1-AA7E-502F361C8A99}" type="presParOf" srcId="{738EFCC2-536B-47A2-A730-039890260B70}" destId="{298EB063-1065-4D6F-90CE-174FA3423B2A}" srcOrd="2" destOrd="0" presId="urn:microsoft.com/office/officeart/2005/8/layout/radial5"/>
    <dgm:cxn modelId="{0B1A9E55-57B7-43B2-850E-E2E42203D6C7}" type="presParOf" srcId="{738EFCC2-536B-47A2-A730-039890260B70}" destId="{873216BA-7E84-4210-9AC7-848B7166A2E5}" srcOrd="3" destOrd="0" presId="urn:microsoft.com/office/officeart/2005/8/layout/radial5"/>
    <dgm:cxn modelId="{529C64C1-D660-4CE9-B4FB-D3265E44952A}" type="presParOf" srcId="{873216BA-7E84-4210-9AC7-848B7166A2E5}" destId="{626D072B-C46E-48C4-B9B2-997444E775D2}" srcOrd="0" destOrd="0" presId="urn:microsoft.com/office/officeart/2005/8/layout/radial5"/>
    <dgm:cxn modelId="{36F00D5F-6974-4214-80B1-4B5A09BA0532}" type="presParOf" srcId="{738EFCC2-536B-47A2-A730-039890260B70}" destId="{000B91A7-D7C1-4648-B963-418BA95B3B80}" srcOrd="4" destOrd="0" presId="urn:microsoft.com/office/officeart/2005/8/layout/radial5"/>
    <dgm:cxn modelId="{313C3B5E-F86D-40E0-986E-AA20D84EB1EA}" type="presParOf" srcId="{738EFCC2-536B-47A2-A730-039890260B70}" destId="{48BA3D3C-0595-457E-AE4C-0C0F2B5CC455}" srcOrd="5" destOrd="0" presId="urn:microsoft.com/office/officeart/2005/8/layout/radial5"/>
    <dgm:cxn modelId="{14C452A3-5D9E-485F-8F35-A5913427E155}" type="presParOf" srcId="{48BA3D3C-0595-457E-AE4C-0C0F2B5CC455}" destId="{BB63EF68-26A9-42A2-B303-0C4B2CA4DD7D}" srcOrd="0" destOrd="0" presId="urn:microsoft.com/office/officeart/2005/8/layout/radial5"/>
    <dgm:cxn modelId="{B8AEA5C7-43C5-45C9-A0A6-4BE134204B1E}" type="presParOf" srcId="{738EFCC2-536B-47A2-A730-039890260B70}" destId="{1662D751-2368-4A85-AF92-5EB0EA1FC5B8}" srcOrd="6" destOrd="0" presId="urn:microsoft.com/office/officeart/2005/8/layout/radial5"/>
    <dgm:cxn modelId="{C3BC3CC2-E320-4921-8735-0532852B1D2C}" type="presParOf" srcId="{738EFCC2-536B-47A2-A730-039890260B70}" destId="{D89D2FC5-81BC-46AE-9D2A-EDA510D970AC}" srcOrd="7" destOrd="0" presId="urn:microsoft.com/office/officeart/2005/8/layout/radial5"/>
    <dgm:cxn modelId="{5EBB4082-FE8A-4D60-BB16-E93052EBADAB}" type="presParOf" srcId="{D89D2FC5-81BC-46AE-9D2A-EDA510D970AC}" destId="{F1F183BA-58DE-4969-94B3-F5908795C957}" srcOrd="0" destOrd="0" presId="urn:microsoft.com/office/officeart/2005/8/layout/radial5"/>
    <dgm:cxn modelId="{E6883FC0-170B-43B0-9B43-D8E9C236FAA4}" type="presParOf" srcId="{738EFCC2-536B-47A2-A730-039890260B70}" destId="{376399EB-6027-465D-AED3-1C00A925AAF2}" srcOrd="8" destOrd="0" presId="urn:microsoft.com/office/officeart/2005/8/layout/radial5"/>
    <dgm:cxn modelId="{46825965-1DAB-4278-8095-7643EDAAE869}" type="presParOf" srcId="{738EFCC2-536B-47A2-A730-039890260B70}" destId="{A78602EE-02E3-44B4-8F6E-64385058DCE8}" srcOrd="9" destOrd="0" presId="urn:microsoft.com/office/officeart/2005/8/layout/radial5"/>
    <dgm:cxn modelId="{DE70E090-A356-4312-A76A-CE87A03714E9}" type="presParOf" srcId="{A78602EE-02E3-44B4-8F6E-64385058DCE8}" destId="{FCFAB255-9742-4507-BC9B-FCF1928BE491}" srcOrd="0" destOrd="0" presId="urn:microsoft.com/office/officeart/2005/8/layout/radial5"/>
    <dgm:cxn modelId="{634C6FC9-473B-407B-88A3-77004760FB0C}" type="presParOf" srcId="{738EFCC2-536B-47A2-A730-039890260B70}" destId="{E942E402-3329-4DA9-86B2-F48308A94EA1}" srcOrd="10" destOrd="0" presId="urn:microsoft.com/office/officeart/2005/8/layout/radial5"/>
    <dgm:cxn modelId="{FFCB3557-4609-4AFB-B819-4697F7A6C0FF}" type="presParOf" srcId="{738EFCC2-536B-47A2-A730-039890260B70}" destId="{9AF98DB5-FAF1-4488-AFE5-782D1011596A}" srcOrd="11" destOrd="0" presId="urn:microsoft.com/office/officeart/2005/8/layout/radial5"/>
    <dgm:cxn modelId="{3A5AEC90-85A2-4A09-8381-1E34B9F39FBE}" type="presParOf" srcId="{9AF98DB5-FAF1-4488-AFE5-782D1011596A}" destId="{36A7334C-48F0-4384-A7E0-3C278ECFC310}" srcOrd="0" destOrd="0" presId="urn:microsoft.com/office/officeart/2005/8/layout/radial5"/>
    <dgm:cxn modelId="{763C4F42-B101-4D2F-9A3D-9A2CC4568A5E}" type="presParOf" srcId="{738EFCC2-536B-47A2-A730-039890260B70}" destId="{DE93FFA1-96F1-412E-A121-A1BF0DE5F8D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86ACA-FFC4-4052-990B-E7B76D5C64E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A9FE47A-954A-467C-867D-A8AE694EB2CD}">
      <dgm:prSet phldrT="[Metin]"/>
      <dgm:spPr/>
      <dgm:t>
        <a:bodyPr/>
        <a:lstStyle/>
        <a:p>
          <a:r>
            <a:rPr lang="tr-TR" dirty="0"/>
            <a:t>Amel</a:t>
          </a:r>
        </a:p>
      </dgm:t>
    </dgm:pt>
    <dgm:pt modelId="{B0EF7F39-A9C5-48FE-88B3-B5C3D173C011}" type="parTrans" cxnId="{24D2B420-ABD4-43E6-AB21-335BF3298B69}">
      <dgm:prSet/>
      <dgm:spPr/>
      <dgm:t>
        <a:bodyPr/>
        <a:lstStyle/>
        <a:p>
          <a:endParaRPr lang="tr-TR"/>
        </a:p>
      </dgm:t>
    </dgm:pt>
    <dgm:pt modelId="{5BC0AB52-2FE4-4C23-AD9D-720EEA662968}" type="sibTrans" cxnId="{24D2B420-ABD4-43E6-AB21-335BF3298B69}">
      <dgm:prSet/>
      <dgm:spPr/>
      <dgm:t>
        <a:bodyPr/>
        <a:lstStyle/>
        <a:p>
          <a:endParaRPr lang="tr-TR"/>
        </a:p>
      </dgm:t>
    </dgm:pt>
    <dgm:pt modelId="{07FD78AD-8578-429E-831B-7AE35AB4E1C5}">
      <dgm:prSet phldrT="[Metin]"/>
      <dgm:spPr/>
      <dgm:t>
        <a:bodyPr/>
        <a:lstStyle/>
        <a:p>
          <a:r>
            <a:rPr lang="tr-TR" dirty="0"/>
            <a:t>Davranış</a:t>
          </a:r>
        </a:p>
      </dgm:t>
    </dgm:pt>
    <dgm:pt modelId="{DD439773-5F5D-4783-8130-B144F26939C7}" type="parTrans" cxnId="{A38DF797-9EB1-42B1-9609-5A243429EAAA}">
      <dgm:prSet/>
      <dgm:spPr/>
      <dgm:t>
        <a:bodyPr/>
        <a:lstStyle/>
        <a:p>
          <a:endParaRPr lang="tr-TR"/>
        </a:p>
      </dgm:t>
    </dgm:pt>
    <dgm:pt modelId="{4BB4738D-0313-4594-A7A9-638A265ADDF4}" type="sibTrans" cxnId="{A38DF797-9EB1-42B1-9609-5A243429EAAA}">
      <dgm:prSet/>
      <dgm:spPr/>
      <dgm:t>
        <a:bodyPr/>
        <a:lstStyle/>
        <a:p>
          <a:endParaRPr lang="tr-TR"/>
        </a:p>
      </dgm:t>
    </dgm:pt>
    <dgm:pt modelId="{BA9ADB16-6F07-49EF-BDC5-16C71B35A069}">
      <dgm:prSet phldrT="[Metin]"/>
      <dgm:spPr/>
      <dgm:t>
        <a:bodyPr/>
        <a:lstStyle/>
        <a:p>
          <a:r>
            <a:rPr lang="tr-TR" dirty="0"/>
            <a:t>Hareket</a:t>
          </a:r>
        </a:p>
      </dgm:t>
    </dgm:pt>
    <dgm:pt modelId="{17791342-59BD-40B5-B3A3-4CACFEEBE715}" type="parTrans" cxnId="{0BF2D215-BAB0-4A28-9530-8C329B9E4E6E}">
      <dgm:prSet/>
      <dgm:spPr/>
      <dgm:t>
        <a:bodyPr/>
        <a:lstStyle/>
        <a:p>
          <a:endParaRPr lang="tr-TR"/>
        </a:p>
      </dgm:t>
    </dgm:pt>
    <dgm:pt modelId="{2811FD43-3559-460C-AFA6-BC46A4A74DB3}" type="sibTrans" cxnId="{0BF2D215-BAB0-4A28-9530-8C329B9E4E6E}">
      <dgm:prSet/>
      <dgm:spPr/>
      <dgm:t>
        <a:bodyPr/>
        <a:lstStyle/>
        <a:p>
          <a:endParaRPr lang="tr-TR"/>
        </a:p>
      </dgm:t>
    </dgm:pt>
    <dgm:pt modelId="{64B09D87-9261-4AB6-9B97-48EA30F6BAFC}">
      <dgm:prSet phldrT="[Metin]"/>
      <dgm:spPr/>
      <dgm:t>
        <a:bodyPr/>
        <a:lstStyle/>
        <a:p>
          <a:r>
            <a:rPr lang="tr-TR" dirty="0"/>
            <a:t>İş</a:t>
          </a:r>
        </a:p>
      </dgm:t>
    </dgm:pt>
    <dgm:pt modelId="{A126DB59-0A5B-4154-8839-84A36E540BE8}" type="parTrans" cxnId="{B05EBD26-EB24-45F4-AC6F-D1380C397CFA}">
      <dgm:prSet/>
      <dgm:spPr/>
      <dgm:t>
        <a:bodyPr/>
        <a:lstStyle/>
        <a:p>
          <a:endParaRPr lang="tr-TR"/>
        </a:p>
      </dgm:t>
    </dgm:pt>
    <dgm:pt modelId="{BD342A66-1DEB-454E-B935-146BBE32038E}" type="sibTrans" cxnId="{B05EBD26-EB24-45F4-AC6F-D1380C397CFA}">
      <dgm:prSet/>
      <dgm:spPr/>
      <dgm:t>
        <a:bodyPr/>
        <a:lstStyle/>
        <a:p>
          <a:endParaRPr lang="tr-TR"/>
        </a:p>
      </dgm:t>
    </dgm:pt>
    <dgm:pt modelId="{C8F28311-6158-454B-B7FA-16646E895E4D}">
      <dgm:prSet phldrT="[Metin]"/>
      <dgm:spPr/>
      <dgm:t>
        <a:bodyPr/>
        <a:lstStyle/>
        <a:p>
          <a:r>
            <a:rPr lang="tr-TR" dirty="0"/>
            <a:t>Çaba</a:t>
          </a:r>
        </a:p>
      </dgm:t>
    </dgm:pt>
    <dgm:pt modelId="{2A2CDAE6-5D2C-4F93-9EDD-28DF6A04CA29}" type="parTrans" cxnId="{4787FF35-C3DF-4D56-A0A9-69A8221F10A7}">
      <dgm:prSet/>
      <dgm:spPr/>
      <dgm:t>
        <a:bodyPr/>
        <a:lstStyle/>
        <a:p>
          <a:endParaRPr lang="tr-TR"/>
        </a:p>
      </dgm:t>
    </dgm:pt>
    <dgm:pt modelId="{3B667BC9-A70B-43C1-B039-2B535FDBBB41}" type="sibTrans" cxnId="{4787FF35-C3DF-4D56-A0A9-69A8221F10A7}">
      <dgm:prSet/>
      <dgm:spPr/>
      <dgm:t>
        <a:bodyPr/>
        <a:lstStyle/>
        <a:p>
          <a:endParaRPr lang="tr-TR"/>
        </a:p>
      </dgm:t>
    </dgm:pt>
    <dgm:pt modelId="{48DAC5C7-35DF-47CE-A763-AB305586280F}">
      <dgm:prSet/>
      <dgm:spPr/>
      <dgm:t>
        <a:bodyPr/>
        <a:lstStyle/>
        <a:p>
          <a:r>
            <a:rPr lang="tr-TR" dirty="0"/>
            <a:t>Emek</a:t>
          </a:r>
        </a:p>
      </dgm:t>
    </dgm:pt>
    <dgm:pt modelId="{59B739E6-6C4E-4CDD-BD1C-CF087EEBD234}" type="parTrans" cxnId="{701900B0-C6B9-40E5-A625-E21B13B62D4F}">
      <dgm:prSet/>
      <dgm:spPr/>
      <dgm:t>
        <a:bodyPr/>
        <a:lstStyle/>
        <a:p>
          <a:endParaRPr lang="tr-TR"/>
        </a:p>
      </dgm:t>
    </dgm:pt>
    <dgm:pt modelId="{C4927EBC-89E0-41B2-BA2A-1B3F61041BE7}" type="sibTrans" cxnId="{701900B0-C6B9-40E5-A625-E21B13B62D4F}">
      <dgm:prSet/>
      <dgm:spPr/>
      <dgm:t>
        <a:bodyPr/>
        <a:lstStyle/>
        <a:p>
          <a:endParaRPr lang="tr-TR"/>
        </a:p>
      </dgm:t>
    </dgm:pt>
    <dgm:pt modelId="{0E835DEA-4999-485D-838A-D55B2D7E9596}">
      <dgm:prSet/>
      <dgm:spPr/>
      <dgm:t>
        <a:bodyPr/>
        <a:lstStyle/>
        <a:p>
          <a:r>
            <a:rPr lang="tr-TR" dirty="0"/>
            <a:t>Çalışma</a:t>
          </a:r>
        </a:p>
      </dgm:t>
    </dgm:pt>
    <dgm:pt modelId="{6C4BC023-8D36-4571-977E-210739F5FEF2}" type="parTrans" cxnId="{3B74813B-B8C0-43E6-B95B-101B3EF624BA}">
      <dgm:prSet/>
      <dgm:spPr/>
      <dgm:t>
        <a:bodyPr/>
        <a:lstStyle/>
        <a:p>
          <a:endParaRPr lang="tr-TR"/>
        </a:p>
      </dgm:t>
    </dgm:pt>
    <dgm:pt modelId="{A5E7ABB6-133D-4E7A-B771-49F36E9765F3}" type="sibTrans" cxnId="{3B74813B-B8C0-43E6-B95B-101B3EF624BA}">
      <dgm:prSet/>
      <dgm:spPr/>
      <dgm:t>
        <a:bodyPr/>
        <a:lstStyle/>
        <a:p>
          <a:endParaRPr lang="tr-TR"/>
        </a:p>
      </dgm:t>
    </dgm:pt>
    <dgm:pt modelId="{0DC6DF1F-FB43-43F1-8AB4-28F47FF99AA4}">
      <dgm:prSet/>
      <dgm:spPr/>
      <dgm:t>
        <a:bodyPr/>
        <a:lstStyle/>
        <a:p>
          <a:r>
            <a:rPr lang="tr-TR" dirty="0"/>
            <a:t>Eylem</a:t>
          </a:r>
        </a:p>
      </dgm:t>
    </dgm:pt>
    <dgm:pt modelId="{A446378F-361E-4501-9DB4-2AE814F38BC7}" type="parTrans" cxnId="{6D4990B9-EF9A-47C0-A4FA-8BA32BA568DC}">
      <dgm:prSet/>
      <dgm:spPr/>
      <dgm:t>
        <a:bodyPr/>
        <a:lstStyle/>
        <a:p>
          <a:endParaRPr lang="tr-TR"/>
        </a:p>
      </dgm:t>
    </dgm:pt>
    <dgm:pt modelId="{EB947582-9D2C-475D-8968-EBD64DEDCF06}" type="sibTrans" cxnId="{6D4990B9-EF9A-47C0-A4FA-8BA32BA568DC}">
      <dgm:prSet/>
      <dgm:spPr/>
      <dgm:t>
        <a:bodyPr/>
        <a:lstStyle/>
        <a:p>
          <a:endParaRPr lang="tr-TR"/>
        </a:p>
      </dgm:t>
    </dgm:pt>
    <dgm:pt modelId="{961BE2D7-80E6-4E32-B49C-5D7BCD952E93}" type="pres">
      <dgm:prSet presAssocID="{C6B86ACA-FFC4-4052-990B-E7B76D5C64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64F246-BF01-4AEB-BE32-C271A806CAF4}" type="pres">
      <dgm:prSet presAssocID="{BA9FE47A-954A-467C-867D-A8AE694EB2CD}" presName="centerShape" presStyleLbl="node0" presStyleIdx="0" presStyleCnt="1"/>
      <dgm:spPr/>
    </dgm:pt>
    <dgm:pt modelId="{9EFDBF11-3BD7-4917-9ED5-DE2D26B8D963}" type="pres">
      <dgm:prSet presAssocID="{DD439773-5F5D-4783-8130-B144F26939C7}" presName="parTrans" presStyleLbl="sibTrans2D1" presStyleIdx="0" presStyleCnt="7"/>
      <dgm:spPr/>
    </dgm:pt>
    <dgm:pt modelId="{0E404542-2FDA-4540-A068-D8B640DEAD90}" type="pres">
      <dgm:prSet presAssocID="{DD439773-5F5D-4783-8130-B144F26939C7}" presName="connectorText" presStyleLbl="sibTrans2D1" presStyleIdx="0" presStyleCnt="7"/>
      <dgm:spPr/>
    </dgm:pt>
    <dgm:pt modelId="{852AD965-1656-4524-BEC0-87AC03030B9E}" type="pres">
      <dgm:prSet presAssocID="{07FD78AD-8578-429E-831B-7AE35AB4E1C5}" presName="node" presStyleLbl="node1" presStyleIdx="0" presStyleCnt="7">
        <dgm:presLayoutVars>
          <dgm:bulletEnabled val="1"/>
        </dgm:presLayoutVars>
      </dgm:prSet>
      <dgm:spPr/>
    </dgm:pt>
    <dgm:pt modelId="{B2501666-CA5E-456E-A9EF-A67D06843979}" type="pres">
      <dgm:prSet presAssocID="{17791342-59BD-40B5-B3A3-4CACFEEBE715}" presName="parTrans" presStyleLbl="sibTrans2D1" presStyleIdx="1" presStyleCnt="7"/>
      <dgm:spPr/>
    </dgm:pt>
    <dgm:pt modelId="{CFF19B9F-8414-45C7-B6D7-DE74E7DE4206}" type="pres">
      <dgm:prSet presAssocID="{17791342-59BD-40B5-B3A3-4CACFEEBE715}" presName="connectorText" presStyleLbl="sibTrans2D1" presStyleIdx="1" presStyleCnt="7"/>
      <dgm:spPr/>
    </dgm:pt>
    <dgm:pt modelId="{6F596A6C-CEB8-40EC-B2C8-93363A49A892}" type="pres">
      <dgm:prSet presAssocID="{BA9ADB16-6F07-49EF-BDC5-16C71B35A069}" presName="node" presStyleLbl="node1" presStyleIdx="1" presStyleCnt="7">
        <dgm:presLayoutVars>
          <dgm:bulletEnabled val="1"/>
        </dgm:presLayoutVars>
      </dgm:prSet>
      <dgm:spPr/>
    </dgm:pt>
    <dgm:pt modelId="{524863B9-EC4C-4838-8028-51B0C6B14F35}" type="pres">
      <dgm:prSet presAssocID="{A126DB59-0A5B-4154-8839-84A36E540BE8}" presName="parTrans" presStyleLbl="sibTrans2D1" presStyleIdx="2" presStyleCnt="7"/>
      <dgm:spPr/>
    </dgm:pt>
    <dgm:pt modelId="{B789A13E-7923-44DF-BEC7-4E0B6B45F0AF}" type="pres">
      <dgm:prSet presAssocID="{A126DB59-0A5B-4154-8839-84A36E540BE8}" presName="connectorText" presStyleLbl="sibTrans2D1" presStyleIdx="2" presStyleCnt="7"/>
      <dgm:spPr/>
    </dgm:pt>
    <dgm:pt modelId="{260DE27B-5C52-4A25-B0E8-74B21F81560F}" type="pres">
      <dgm:prSet presAssocID="{64B09D87-9261-4AB6-9B97-48EA30F6BAFC}" presName="node" presStyleLbl="node1" presStyleIdx="2" presStyleCnt="7">
        <dgm:presLayoutVars>
          <dgm:bulletEnabled val="1"/>
        </dgm:presLayoutVars>
      </dgm:prSet>
      <dgm:spPr/>
    </dgm:pt>
    <dgm:pt modelId="{903CB715-12A8-451D-ABF4-84E267B34293}" type="pres">
      <dgm:prSet presAssocID="{2A2CDAE6-5D2C-4F93-9EDD-28DF6A04CA29}" presName="parTrans" presStyleLbl="sibTrans2D1" presStyleIdx="3" presStyleCnt="7"/>
      <dgm:spPr/>
    </dgm:pt>
    <dgm:pt modelId="{5887A81A-CA2B-46CA-8FFC-4729B90071C9}" type="pres">
      <dgm:prSet presAssocID="{2A2CDAE6-5D2C-4F93-9EDD-28DF6A04CA29}" presName="connectorText" presStyleLbl="sibTrans2D1" presStyleIdx="3" presStyleCnt="7"/>
      <dgm:spPr/>
    </dgm:pt>
    <dgm:pt modelId="{D43D6110-0387-4B5B-A559-65E6E1B3CF83}" type="pres">
      <dgm:prSet presAssocID="{C8F28311-6158-454B-B7FA-16646E895E4D}" presName="node" presStyleLbl="node1" presStyleIdx="3" presStyleCnt="7">
        <dgm:presLayoutVars>
          <dgm:bulletEnabled val="1"/>
        </dgm:presLayoutVars>
      </dgm:prSet>
      <dgm:spPr/>
    </dgm:pt>
    <dgm:pt modelId="{88CDF2D8-E761-47CC-83E6-D3295A11E976}" type="pres">
      <dgm:prSet presAssocID="{59B739E6-6C4E-4CDD-BD1C-CF087EEBD234}" presName="parTrans" presStyleLbl="sibTrans2D1" presStyleIdx="4" presStyleCnt="7"/>
      <dgm:spPr/>
    </dgm:pt>
    <dgm:pt modelId="{FA15F0BE-9E0A-4F91-B14E-0F0D41C0F7DB}" type="pres">
      <dgm:prSet presAssocID="{59B739E6-6C4E-4CDD-BD1C-CF087EEBD234}" presName="connectorText" presStyleLbl="sibTrans2D1" presStyleIdx="4" presStyleCnt="7"/>
      <dgm:spPr/>
    </dgm:pt>
    <dgm:pt modelId="{A9CFDDB3-2A39-4570-B8C5-01C1C134925B}" type="pres">
      <dgm:prSet presAssocID="{48DAC5C7-35DF-47CE-A763-AB305586280F}" presName="node" presStyleLbl="node1" presStyleIdx="4" presStyleCnt="7">
        <dgm:presLayoutVars>
          <dgm:bulletEnabled val="1"/>
        </dgm:presLayoutVars>
      </dgm:prSet>
      <dgm:spPr/>
    </dgm:pt>
    <dgm:pt modelId="{7186149F-6E69-41AC-AD10-A6AC812FC8CF}" type="pres">
      <dgm:prSet presAssocID="{6C4BC023-8D36-4571-977E-210739F5FEF2}" presName="parTrans" presStyleLbl="sibTrans2D1" presStyleIdx="5" presStyleCnt="7"/>
      <dgm:spPr/>
    </dgm:pt>
    <dgm:pt modelId="{245B0C1B-FEE8-4D29-97F2-D7F9C915302D}" type="pres">
      <dgm:prSet presAssocID="{6C4BC023-8D36-4571-977E-210739F5FEF2}" presName="connectorText" presStyleLbl="sibTrans2D1" presStyleIdx="5" presStyleCnt="7"/>
      <dgm:spPr/>
    </dgm:pt>
    <dgm:pt modelId="{ED9CC13E-2A13-4775-A1C7-0F6EB7D8743D}" type="pres">
      <dgm:prSet presAssocID="{0E835DEA-4999-485D-838A-D55B2D7E9596}" presName="node" presStyleLbl="node1" presStyleIdx="5" presStyleCnt="7">
        <dgm:presLayoutVars>
          <dgm:bulletEnabled val="1"/>
        </dgm:presLayoutVars>
      </dgm:prSet>
      <dgm:spPr/>
    </dgm:pt>
    <dgm:pt modelId="{69B428F9-47F2-4F14-80B5-4F94EDA47ADE}" type="pres">
      <dgm:prSet presAssocID="{A446378F-361E-4501-9DB4-2AE814F38BC7}" presName="parTrans" presStyleLbl="sibTrans2D1" presStyleIdx="6" presStyleCnt="7"/>
      <dgm:spPr/>
    </dgm:pt>
    <dgm:pt modelId="{37B9C588-0153-46D8-B0B5-7861111E58A9}" type="pres">
      <dgm:prSet presAssocID="{A446378F-361E-4501-9DB4-2AE814F38BC7}" presName="connectorText" presStyleLbl="sibTrans2D1" presStyleIdx="6" presStyleCnt="7"/>
      <dgm:spPr/>
    </dgm:pt>
    <dgm:pt modelId="{CC4EE446-4FFA-4787-8D39-9A3515757FA0}" type="pres">
      <dgm:prSet presAssocID="{0DC6DF1F-FB43-43F1-8AB4-28F47FF99AA4}" presName="node" presStyleLbl="node1" presStyleIdx="6" presStyleCnt="7">
        <dgm:presLayoutVars>
          <dgm:bulletEnabled val="1"/>
        </dgm:presLayoutVars>
      </dgm:prSet>
      <dgm:spPr/>
    </dgm:pt>
  </dgm:ptLst>
  <dgm:cxnLst>
    <dgm:cxn modelId="{E36E8706-B29E-45D4-90FA-DD977773FEE7}" type="presOf" srcId="{17791342-59BD-40B5-B3A3-4CACFEEBE715}" destId="{B2501666-CA5E-456E-A9EF-A67D06843979}" srcOrd="0" destOrd="0" presId="urn:microsoft.com/office/officeart/2005/8/layout/radial5"/>
    <dgm:cxn modelId="{0BF2D215-BAB0-4A28-9530-8C329B9E4E6E}" srcId="{BA9FE47A-954A-467C-867D-A8AE694EB2CD}" destId="{BA9ADB16-6F07-49EF-BDC5-16C71B35A069}" srcOrd="1" destOrd="0" parTransId="{17791342-59BD-40B5-B3A3-4CACFEEBE715}" sibTransId="{2811FD43-3559-460C-AFA6-BC46A4A74DB3}"/>
    <dgm:cxn modelId="{2D67CA18-E4C2-4840-A75A-32161508080C}" type="presOf" srcId="{BA9FE47A-954A-467C-867D-A8AE694EB2CD}" destId="{6264F246-BF01-4AEB-BE32-C271A806CAF4}" srcOrd="0" destOrd="0" presId="urn:microsoft.com/office/officeart/2005/8/layout/radial5"/>
    <dgm:cxn modelId="{B1FB9F19-8F5E-4C25-8805-1C7E11D489A9}" type="presOf" srcId="{6C4BC023-8D36-4571-977E-210739F5FEF2}" destId="{245B0C1B-FEE8-4D29-97F2-D7F9C915302D}" srcOrd="1" destOrd="0" presId="urn:microsoft.com/office/officeart/2005/8/layout/radial5"/>
    <dgm:cxn modelId="{24D2B420-ABD4-43E6-AB21-335BF3298B69}" srcId="{C6B86ACA-FFC4-4052-990B-E7B76D5C64EE}" destId="{BA9FE47A-954A-467C-867D-A8AE694EB2CD}" srcOrd="0" destOrd="0" parTransId="{B0EF7F39-A9C5-48FE-88B3-B5C3D173C011}" sibTransId="{5BC0AB52-2FE4-4C23-AD9D-720EEA662968}"/>
    <dgm:cxn modelId="{B05EBD26-EB24-45F4-AC6F-D1380C397CFA}" srcId="{BA9FE47A-954A-467C-867D-A8AE694EB2CD}" destId="{64B09D87-9261-4AB6-9B97-48EA30F6BAFC}" srcOrd="2" destOrd="0" parTransId="{A126DB59-0A5B-4154-8839-84A36E540BE8}" sibTransId="{BD342A66-1DEB-454E-B935-146BBE32038E}"/>
    <dgm:cxn modelId="{4787FF35-C3DF-4D56-A0A9-69A8221F10A7}" srcId="{BA9FE47A-954A-467C-867D-A8AE694EB2CD}" destId="{C8F28311-6158-454B-B7FA-16646E895E4D}" srcOrd="3" destOrd="0" parTransId="{2A2CDAE6-5D2C-4F93-9EDD-28DF6A04CA29}" sibTransId="{3B667BC9-A70B-43C1-B039-2B535FDBBB41}"/>
    <dgm:cxn modelId="{171F5036-EF3C-4AD2-9CB2-C0EB48F16312}" type="presOf" srcId="{A126DB59-0A5B-4154-8839-84A36E540BE8}" destId="{524863B9-EC4C-4838-8028-51B0C6B14F35}" srcOrd="0" destOrd="0" presId="urn:microsoft.com/office/officeart/2005/8/layout/radial5"/>
    <dgm:cxn modelId="{E14CBA39-A157-4696-97C8-F22CB20B74EF}" type="presOf" srcId="{0DC6DF1F-FB43-43F1-8AB4-28F47FF99AA4}" destId="{CC4EE446-4FFA-4787-8D39-9A3515757FA0}" srcOrd="0" destOrd="0" presId="urn:microsoft.com/office/officeart/2005/8/layout/radial5"/>
    <dgm:cxn modelId="{3B74813B-B8C0-43E6-B95B-101B3EF624BA}" srcId="{BA9FE47A-954A-467C-867D-A8AE694EB2CD}" destId="{0E835DEA-4999-485D-838A-D55B2D7E9596}" srcOrd="5" destOrd="0" parTransId="{6C4BC023-8D36-4571-977E-210739F5FEF2}" sibTransId="{A5E7ABB6-133D-4E7A-B771-49F36E9765F3}"/>
    <dgm:cxn modelId="{5A077F3E-F874-4669-8D39-EDD36E8C286F}" type="presOf" srcId="{6C4BC023-8D36-4571-977E-210739F5FEF2}" destId="{7186149F-6E69-41AC-AD10-A6AC812FC8CF}" srcOrd="0" destOrd="0" presId="urn:microsoft.com/office/officeart/2005/8/layout/radial5"/>
    <dgm:cxn modelId="{274AF667-444D-4B9C-9D7D-EB618882D468}" type="presOf" srcId="{0E835DEA-4999-485D-838A-D55B2D7E9596}" destId="{ED9CC13E-2A13-4775-A1C7-0F6EB7D8743D}" srcOrd="0" destOrd="0" presId="urn:microsoft.com/office/officeart/2005/8/layout/radial5"/>
    <dgm:cxn modelId="{003CE269-8E3B-4ACF-9C3A-F893CC60145B}" type="presOf" srcId="{59B739E6-6C4E-4CDD-BD1C-CF087EEBD234}" destId="{FA15F0BE-9E0A-4F91-B14E-0F0D41C0F7DB}" srcOrd="1" destOrd="0" presId="urn:microsoft.com/office/officeart/2005/8/layout/radial5"/>
    <dgm:cxn modelId="{6475516B-6324-40DE-9FED-C7F32FE44110}" type="presOf" srcId="{48DAC5C7-35DF-47CE-A763-AB305586280F}" destId="{A9CFDDB3-2A39-4570-B8C5-01C1C134925B}" srcOrd="0" destOrd="0" presId="urn:microsoft.com/office/officeart/2005/8/layout/radial5"/>
    <dgm:cxn modelId="{C79FBF6E-7972-474D-A151-8439072827F7}" type="presOf" srcId="{64B09D87-9261-4AB6-9B97-48EA30F6BAFC}" destId="{260DE27B-5C52-4A25-B0E8-74B21F81560F}" srcOrd="0" destOrd="0" presId="urn:microsoft.com/office/officeart/2005/8/layout/radial5"/>
    <dgm:cxn modelId="{F2A4E153-9E18-412F-BA9F-CD6555CD9AC8}" type="presOf" srcId="{2A2CDAE6-5D2C-4F93-9EDD-28DF6A04CA29}" destId="{5887A81A-CA2B-46CA-8FFC-4729B90071C9}" srcOrd="1" destOrd="0" presId="urn:microsoft.com/office/officeart/2005/8/layout/radial5"/>
    <dgm:cxn modelId="{0F8C9859-5FF7-4E8F-84E0-3FFE5376E571}" type="presOf" srcId="{2A2CDAE6-5D2C-4F93-9EDD-28DF6A04CA29}" destId="{903CB715-12A8-451D-ABF4-84E267B34293}" srcOrd="0" destOrd="0" presId="urn:microsoft.com/office/officeart/2005/8/layout/radial5"/>
    <dgm:cxn modelId="{6159817B-07A5-491B-9A84-E123A2469B16}" type="presOf" srcId="{07FD78AD-8578-429E-831B-7AE35AB4E1C5}" destId="{852AD965-1656-4524-BEC0-87AC03030B9E}" srcOrd="0" destOrd="0" presId="urn:microsoft.com/office/officeart/2005/8/layout/radial5"/>
    <dgm:cxn modelId="{13BC6E8A-6677-4805-81BB-BA69371F520F}" type="presOf" srcId="{17791342-59BD-40B5-B3A3-4CACFEEBE715}" destId="{CFF19B9F-8414-45C7-B6D7-DE74E7DE4206}" srcOrd="1" destOrd="0" presId="urn:microsoft.com/office/officeart/2005/8/layout/radial5"/>
    <dgm:cxn modelId="{A38DF797-9EB1-42B1-9609-5A243429EAAA}" srcId="{BA9FE47A-954A-467C-867D-A8AE694EB2CD}" destId="{07FD78AD-8578-429E-831B-7AE35AB4E1C5}" srcOrd="0" destOrd="0" parTransId="{DD439773-5F5D-4783-8130-B144F26939C7}" sibTransId="{4BB4738D-0313-4594-A7A9-638A265ADDF4}"/>
    <dgm:cxn modelId="{D20CFFA3-BC4B-4657-AE68-04C9374B07F3}" type="presOf" srcId="{A126DB59-0A5B-4154-8839-84A36E540BE8}" destId="{B789A13E-7923-44DF-BEC7-4E0B6B45F0AF}" srcOrd="1" destOrd="0" presId="urn:microsoft.com/office/officeart/2005/8/layout/radial5"/>
    <dgm:cxn modelId="{CB180EAE-2FA1-480A-87D4-EB226198236C}" type="presOf" srcId="{59B739E6-6C4E-4CDD-BD1C-CF087EEBD234}" destId="{88CDF2D8-E761-47CC-83E6-D3295A11E976}" srcOrd="0" destOrd="0" presId="urn:microsoft.com/office/officeart/2005/8/layout/radial5"/>
    <dgm:cxn modelId="{701900B0-C6B9-40E5-A625-E21B13B62D4F}" srcId="{BA9FE47A-954A-467C-867D-A8AE694EB2CD}" destId="{48DAC5C7-35DF-47CE-A763-AB305586280F}" srcOrd="4" destOrd="0" parTransId="{59B739E6-6C4E-4CDD-BD1C-CF087EEBD234}" sibTransId="{C4927EBC-89E0-41B2-BA2A-1B3F61041BE7}"/>
    <dgm:cxn modelId="{EA711FB6-2C60-4A66-B0C6-45C560276DF5}" type="presOf" srcId="{BA9ADB16-6F07-49EF-BDC5-16C71B35A069}" destId="{6F596A6C-CEB8-40EC-B2C8-93363A49A892}" srcOrd="0" destOrd="0" presId="urn:microsoft.com/office/officeart/2005/8/layout/radial5"/>
    <dgm:cxn modelId="{6D4990B9-EF9A-47C0-A4FA-8BA32BA568DC}" srcId="{BA9FE47A-954A-467C-867D-A8AE694EB2CD}" destId="{0DC6DF1F-FB43-43F1-8AB4-28F47FF99AA4}" srcOrd="6" destOrd="0" parTransId="{A446378F-361E-4501-9DB4-2AE814F38BC7}" sibTransId="{EB947582-9D2C-475D-8968-EBD64DEDCF06}"/>
    <dgm:cxn modelId="{F9F964BB-C36C-4A43-A893-D352D708C278}" type="presOf" srcId="{DD439773-5F5D-4783-8130-B144F26939C7}" destId="{0E404542-2FDA-4540-A068-D8B640DEAD90}" srcOrd="1" destOrd="0" presId="urn:microsoft.com/office/officeart/2005/8/layout/radial5"/>
    <dgm:cxn modelId="{67913BC2-C19F-447C-91D0-FE3420CBAD22}" type="presOf" srcId="{C8F28311-6158-454B-B7FA-16646E895E4D}" destId="{D43D6110-0387-4B5B-A559-65E6E1B3CF83}" srcOrd="0" destOrd="0" presId="urn:microsoft.com/office/officeart/2005/8/layout/radial5"/>
    <dgm:cxn modelId="{8CF900C7-8916-46CA-9E1E-3725AD4E7E76}" type="presOf" srcId="{DD439773-5F5D-4783-8130-B144F26939C7}" destId="{9EFDBF11-3BD7-4917-9ED5-DE2D26B8D963}" srcOrd="0" destOrd="0" presId="urn:microsoft.com/office/officeart/2005/8/layout/radial5"/>
    <dgm:cxn modelId="{84876CD7-ADE8-4901-A555-CAA69C388F1F}" type="presOf" srcId="{A446378F-361E-4501-9DB4-2AE814F38BC7}" destId="{69B428F9-47F2-4F14-80B5-4F94EDA47ADE}" srcOrd="0" destOrd="0" presId="urn:microsoft.com/office/officeart/2005/8/layout/radial5"/>
    <dgm:cxn modelId="{043B51DD-D41D-47BA-AD98-2FB404C9B382}" type="presOf" srcId="{C6B86ACA-FFC4-4052-990B-E7B76D5C64EE}" destId="{961BE2D7-80E6-4E32-B49C-5D7BCD952E93}" srcOrd="0" destOrd="0" presId="urn:microsoft.com/office/officeart/2005/8/layout/radial5"/>
    <dgm:cxn modelId="{60DCDEFC-244F-4A43-A398-6AFECB57D014}" type="presOf" srcId="{A446378F-361E-4501-9DB4-2AE814F38BC7}" destId="{37B9C588-0153-46D8-B0B5-7861111E58A9}" srcOrd="1" destOrd="0" presId="urn:microsoft.com/office/officeart/2005/8/layout/radial5"/>
    <dgm:cxn modelId="{8A03C2E9-ED06-419A-8EBA-B86CE900D452}" type="presParOf" srcId="{961BE2D7-80E6-4E32-B49C-5D7BCD952E93}" destId="{6264F246-BF01-4AEB-BE32-C271A806CAF4}" srcOrd="0" destOrd="0" presId="urn:microsoft.com/office/officeart/2005/8/layout/radial5"/>
    <dgm:cxn modelId="{09F595D8-FDE0-4AF2-B4E8-579AAA535C78}" type="presParOf" srcId="{961BE2D7-80E6-4E32-B49C-5D7BCD952E93}" destId="{9EFDBF11-3BD7-4917-9ED5-DE2D26B8D963}" srcOrd="1" destOrd="0" presId="urn:microsoft.com/office/officeart/2005/8/layout/radial5"/>
    <dgm:cxn modelId="{0FC52C9B-E274-4E6E-8C93-3A3D6A2C6F28}" type="presParOf" srcId="{9EFDBF11-3BD7-4917-9ED5-DE2D26B8D963}" destId="{0E404542-2FDA-4540-A068-D8B640DEAD90}" srcOrd="0" destOrd="0" presId="urn:microsoft.com/office/officeart/2005/8/layout/radial5"/>
    <dgm:cxn modelId="{4A10274F-B265-4FB7-A5A5-9C24388B16AF}" type="presParOf" srcId="{961BE2D7-80E6-4E32-B49C-5D7BCD952E93}" destId="{852AD965-1656-4524-BEC0-87AC03030B9E}" srcOrd="2" destOrd="0" presId="urn:microsoft.com/office/officeart/2005/8/layout/radial5"/>
    <dgm:cxn modelId="{CD5786F1-9DCB-4A49-856B-9AFE9386F756}" type="presParOf" srcId="{961BE2D7-80E6-4E32-B49C-5D7BCD952E93}" destId="{B2501666-CA5E-456E-A9EF-A67D06843979}" srcOrd="3" destOrd="0" presId="urn:microsoft.com/office/officeart/2005/8/layout/radial5"/>
    <dgm:cxn modelId="{65AAD096-CDEC-4AB6-82D9-5A6E2B36E346}" type="presParOf" srcId="{B2501666-CA5E-456E-A9EF-A67D06843979}" destId="{CFF19B9F-8414-45C7-B6D7-DE74E7DE4206}" srcOrd="0" destOrd="0" presId="urn:microsoft.com/office/officeart/2005/8/layout/radial5"/>
    <dgm:cxn modelId="{0F54C717-A28C-49B9-9CFA-1BE77CDBD276}" type="presParOf" srcId="{961BE2D7-80E6-4E32-B49C-5D7BCD952E93}" destId="{6F596A6C-CEB8-40EC-B2C8-93363A49A892}" srcOrd="4" destOrd="0" presId="urn:microsoft.com/office/officeart/2005/8/layout/radial5"/>
    <dgm:cxn modelId="{B63CBF0D-0DAA-465A-B3F7-8753EC38915D}" type="presParOf" srcId="{961BE2D7-80E6-4E32-B49C-5D7BCD952E93}" destId="{524863B9-EC4C-4838-8028-51B0C6B14F35}" srcOrd="5" destOrd="0" presId="urn:microsoft.com/office/officeart/2005/8/layout/radial5"/>
    <dgm:cxn modelId="{C24A834D-3C46-46E7-9984-D7DD3C69F27E}" type="presParOf" srcId="{524863B9-EC4C-4838-8028-51B0C6B14F35}" destId="{B789A13E-7923-44DF-BEC7-4E0B6B45F0AF}" srcOrd="0" destOrd="0" presId="urn:microsoft.com/office/officeart/2005/8/layout/radial5"/>
    <dgm:cxn modelId="{7DFAB7EB-CC38-4EA4-98AB-F76B39316EAD}" type="presParOf" srcId="{961BE2D7-80E6-4E32-B49C-5D7BCD952E93}" destId="{260DE27B-5C52-4A25-B0E8-74B21F81560F}" srcOrd="6" destOrd="0" presId="urn:microsoft.com/office/officeart/2005/8/layout/radial5"/>
    <dgm:cxn modelId="{2CFFF2C4-2FCD-4E9C-B3D6-906E31EE97D1}" type="presParOf" srcId="{961BE2D7-80E6-4E32-B49C-5D7BCD952E93}" destId="{903CB715-12A8-451D-ABF4-84E267B34293}" srcOrd="7" destOrd="0" presId="urn:microsoft.com/office/officeart/2005/8/layout/radial5"/>
    <dgm:cxn modelId="{316CAD41-BD68-4689-8985-A451CD8E9691}" type="presParOf" srcId="{903CB715-12A8-451D-ABF4-84E267B34293}" destId="{5887A81A-CA2B-46CA-8FFC-4729B90071C9}" srcOrd="0" destOrd="0" presId="urn:microsoft.com/office/officeart/2005/8/layout/radial5"/>
    <dgm:cxn modelId="{F6F14666-A31F-4FD7-ADC8-A540FBFB7776}" type="presParOf" srcId="{961BE2D7-80E6-4E32-B49C-5D7BCD952E93}" destId="{D43D6110-0387-4B5B-A559-65E6E1B3CF83}" srcOrd="8" destOrd="0" presId="urn:microsoft.com/office/officeart/2005/8/layout/radial5"/>
    <dgm:cxn modelId="{E5D7FDAE-AC40-4AAE-B0B7-902D0D07DC38}" type="presParOf" srcId="{961BE2D7-80E6-4E32-B49C-5D7BCD952E93}" destId="{88CDF2D8-E761-47CC-83E6-D3295A11E976}" srcOrd="9" destOrd="0" presId="urn:microsoft.com/office/officeart/2005/8/layout/radial5"/>
    <dgm:cxn modelId="{1549FC4F-98E1-4547-920A-346670986E37}" type="presParOf" srcId="{88CDF2D8-E761-47CC-83E6-D3295A11E976}" destId="{FA15F0BE-9E0A-4F91-B14E-0F0D41C0F7DB}" srcOrd="0" destOrd="0" presId="urn:microsoft.com/office/officeart/2005/8/layout/radial5"/>
    <dgm:cxn modelId="{A4CDFB39-FC13-40C8-A5FA-ACA945ECF539}" type="presParOf" srcId="{961BE2D7-80E6-4E32-B49C-5D7BCD952E93}" destId="{A9CFDDB3-2A39-4570-B8C5-01C1C134925B}" srcOrd="10" destOrd="0" presId="urn:microsoft.com/office/officeart/2005/8/layout/radial5"/>
    <dgm:cxn modelId="{2BD08049-6189-427A-840C-B5783FC52B1D}" type="presParOf" srcId="{961BE2D7-80E6-4E32-B49C-5D7BCD952E93}" destId="{7186149F-6E69-41AC-AD10-A6AC812FC8CF}" srcOrd="11" destOrd="0" presId="urn:microsoft.com/office/officeart/2005/8/layout/radial5"/>
    <dgm:cxn modelId="{00270BCE-20CF-437F-8A93-F8A767CA8CA2}" type="presParOf" srcId="{7186149F-6E69-41AC-AD10-A6AC812FC8CF}" destId="{245B0C1B-FEE8-4D29-97F2-D7F9C915302D}" srcOrd="0" destOrd="0" presId="urn:microsoft.com/office/officeart/2005/8/layout/radial5"/>
    <dgm:cxn modelId="{16DF6EDE-2D1D-4579-A18B-720BDF4D1ED3}" type="presParOf" srcId="{961BE2D7-80E6-4E32-B49C-5D7BCD952E93}" destId="{ED9CC13E-2A13-4775-A1C7-0F6EB7D8743D}" srcOrd="12" destOrd="0" presId="urn:microsoft.com/office/officeart/2005/8/layout/radial5"/>
    <dgm:cxn modelId="{3B7183D9-331C-4856-A5BE-DA0A45CBC3E7}" type="presParOf" srcId="{961BE2D7-80E6-4E32-B49C-5D7BCD952E93}" destId="{69B428F9-47F2-4F14-80B5-4F94EDA47ADE}" srcOrd="13" destOrd="0" presId="urn:microsoft.com/office/officeart/2005/8/layout/radial5"/>
    <dgm:cxn modelId="{771E1D98-64ED-4457-96F5-070F0FE9CCF2}" type="presParOf" srcId="{69B428F9-47F2-4F14-80B5-4F94EDA47ADE}" destId="{37B9C588-0153-46D8-B0B5-7861111E58A9}" srcOrd="0" destOrd="0" presId="urn:microsoft.com/office/officeart/2005/8/layout/radial5"/>
    <dgm:cxn modelId="{2001A931-FF03-4868-AD22-C7C9708B6128}" type="presParOf" srcId="{961BE2D7-80E6-4E32-B49C-5D7BCD952E93}" destId="{CC4EE446-4FFA-4787-8D39-9A3515757FA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Niyet ve iradeye bağlı olarak yapılan, dünya veya ahirette ceza ve mükafat konusu olan iş, davranış ve fiilleri ifade eder. 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 custT="1"/>
      <dgm:spPr/>
      <dgm:t>
        <a:bodyPr/>
        <a:lstStyle/>
        <a:p>
          <a:r>
            <a:rPr lang="tr-TR" sz="4800" dirty="0"/>
            <a:t>Dini literatürde amel kavramı: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 custScaleX="83795" custScaleY="49772" custLinFactNeighborX="-3339" custLinFactNeighborY="-318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 custScaleX="94114" custScaleY="86816" custLinFactNeighborX="-8346" custLinFactNeighborY="2862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4378-0D7C-48B6-9E2A-6979CB7E8AEB}">
      <dsp:nvSpPr>
        <dsp:cNvPr id="0" name=""/>
        <dsp:cNvSpPr/>
      </dsp:nvSpPr>
      <dsp:spPr>
        <a:xfrm>
          <a:off x="5080436" y="2570941"/>
          <a:ext cx="1999056" cy="1716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dirty="0"/>
            <a:t>Salih</a:t>
          </a:r>
        </a:p>
      </dsp:txBody>
      <dsp:txXfrm>
        <a:off x="5373191" y="2822261"/>
        <a:ext cx="1413546" cy="1213477"/>
      </dsp:txXfrm>
    </dsp:sp>
    <dsp:sp modelId="{1E670FA4-68F4-4DB5-8DCE-444914001F12}">
      <dsp:nvSpPr>
        <dsp:cNvPr id="0" name=""/>
        <dsp:cNvSpPr/>
      </dsp:nvSpPr>
      <dsp:spPr>
        <a:xfrm rot="16200000">
          <a:off x="5894706" y="1925238"/>
          <a:ext cx="37051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5950284" y="2103474"/>
        <a:ext cx="259361" cy="367974"/>
      </dsp:txXfrm>
    </dsp:sp>
    <dsp:sp modelId="{298EB063-1065-4D6F-90CE-174FA3423B2A}">
      <dsp:nvSpPr>
        <dsp:cNvPr id="0" name=""/>
        <dsp:cNvSpPr/>
      </dsp:nvSpPr>
      <dsp:spPr>
        <a:xfrm>
          <a:off x="4953357" y="-6244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İyi </a:t>
          </a:r>
        </a:p>
      </dsp:txBody>
      <dsp:txXfrm>
        <a:off x="5283332" y="220825"/>
        <a:ext cx="1593262" cy="1367757"/>
      </dsp:txXfrm>
    </dsp:sp>
    <dsp:sp modelId="{873216BA-7E84-4210-9AC7-848B7166A2E5}">
      <dsp:nvSpPr>
        <dsp:cNvPr id="0" name=""/>
        <dsp:cNvSpPr/>
      </dsp:nvSpPr>
      <dsp:spPr>
        <a:xfrm rot="19800000">
          <a:off x="7017590" y="2474205"/>
          <a:ext cx="37000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7025026" y="2624613"/>
        <a:ext cx="259001" cy="367974"/>
      </dsp:txXfrm>
    </dsp:sp>
    <dsp:sp modelId="{000B91A7-D7C1-4648-B963-418BA95B3B80}">
      <dsp:nvSpPr>
        <dsp:cNvPr id="0" name=""/>
        <dsp:cNvSpPr/>
      </dsp:nvSpPr>
      <dsp:spPr>
        <a:xfrm>
          <a:off x="7322199" y="109419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Elverişli</a:t>
          </a:r>
        </a:p>
      </dsp:txBody>
      <dsp:txXfrm>
        <a:off x="7652174" y="1377469"/>
        <a:ext cx="1593262" cy="1367757"/>
      </dsp:txXfrm>
    </dsp:sp>
    <dsp:sp modelId="{48BA3D3C-0595-457E-AE4C-0C0F2B5CC455}">
      <dsp:nvSpPr>
        <dsp:cNvPr id="0" name=""/>
        <dsp:cNvSpPr/>
      </dsp:nvSpPr>
      <dsp:spPr>
        <a:xfrm rot="1761246">
          <a:off x="7026181" y="3758593"/>
          <a:ext cx="37008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7033308" y="3854038"/>
        <a:ext cx="259062" cy="367974"/>
      </dsp:txXfrm>
    </dsp:sp>
    <dsp:sp modelId="{1662D751-2368-4A85-AF92-5EB0EA1FC5B8}">
      <dsp:nvSpPr>
        <dsp:cNvPr id="0" name=""/>
        <dsp:cNvSpPr/>
      </dsp:nvSpPr>
      <dsp:spPr>
        <a:xfrm>
          <a:off x="7340436" y="3804380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Yararlı</a:t>
          </a:r>
        </a:p>
      </dsp:txBody>
      <dsp:txXfrm>
        <a:off x="7670411" y="4087652"/>
        <a:ext cx="1593262" cy="1367757"/>
      </dsp:txXfrm>
    </dsp:sp>
    <dsp:sp modelId="{D89D2FC5-81BC-46AE-9D2A-EDA510D970AC}">
      <dsp:nvSpPr>
        <dsp:cNvPr id="0" name=""/>
        <dsp:cNvSpPr/>
      </dsp:nvSpPr>
      <dsp:spPr>
        <a:xfrm rot="5400000">
          <a:off x="5894706" y="4319470"/>
          <a:ext cx="37051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5950284" y="4386551"/>
        <a:ext cx="259361" cy="367974"/>
      </dsp:txXfrm>
    </dsp:sp>
    <dsp:sp modelId="{376399EB-6027-465D-AED3-1C00A925AAF2}">
      <dsp:nvSpPr>
        <dsp:cNvPr id="0" name=""/>
        <dsp:cNvSpPr/>
      </dsp:nvSpPr>
      <dsp:spPr>
        <a:xfrm>
          <a:off x="4953357" y="4986145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Dürüst</a:t>
          </a:r>
        </a:p>
      </dsp:txBody>
      <dsp:txXfrm>
        <a:off x="5283332" y="5269417"/>
        <a:ext cx="1593262" cy="1367757"/>
      </dsp:txXfrm>
    </dsp:sp>
    <dsp:sp modelId="{A78602EE-02E3-44B4-8F6E-64385058DCE8}">
      <dsp:nvSpPr>
        <dsp:cNvPr id="0" name=""/>
        <dsp:cNvSpPr/>
      </dsp:nvSpPr>
      <dsp:spPr>
        <a:xfrm rot="9141444">
          <a:off x="4703906" y="3738589"/>
          <a:ext cx="39887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 rot="10800000">
        <a:off x="4816740" y="3833488"/>
        <a:ext cx="279215" cy="367974"/>
      </dsp:txXfrm>
    </dsp:sp>
    <dsp:sp modelId="{E942E402-3329-4DA9-86B2-F48308A94EA1}">
      <dsp:nvSpPr>
        <dsp:cNvPr id="0" name=""/>
        <dsp:cNvSpPr/>
      </dsp:nvSpPr>
      <dsp:spPr>
        <a:xfrm>
          <a:off x="2517971" y="3730097"/>
          <a:ext cx="2189069" cy="1982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Ahlaklı</a:t>
          </a:r>
        </a:p>
      </dsp:txBody>
      <dsp:txXfrm>
        <a:off x="2838553" y="4020411"/>
        <a:ext cx="1547905" cy="1401762"/>
      </dsp:txXfrm>
    </dsp:sp>
    <dsp:sp modelId="{9AF98DB5-FAF1-4488-AFE5-782D1011596A}">
      <dsp:nvSpPr>
        <dsp:cNvPr id="0" name=""/>
        <dsp:cNvSpPr/>
      </dsp:nvSpPr>
      <dsp:spPr>
        <a:xfrm rot="12508074">
          <a:off x="4705391" y="2487070"/>
          <a:ext cx="40592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 rot="10800000">
        <a:off x="4819805" y="2638751"/>
        <a:ext cx="284144" cy="367974"/>
      </dsp:txXfrm>
    </dsp:sp>
    <dsp:sp modelId="{DE93FFA1-96F1-412E-A121-A1BF0DE5F8DB}">
      <dsp:nvSpPr>
        <dsp:cNvPr id="0" name=""/>
        <dsp:cNvSpPr/>
      </dsp:nvSpPr>
      <dsp:spPr>
        <a:xfrm>
          <a:off x="2528009" y="1105316"/>
          <a:ext cx="2189069" cy="1982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Güzel</a:t>
          </a:r>
        </a:p>
      </dsp:txBody>
      <dsp:txXfrm>
        <a:off x="2848591" y="1395630"/>
        <a:ext cx="1547905" cy="1401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4F246-BF01-4AEB-BE32-C271A806CAF4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Amel</a:t>
          </a:r>
        </a:p>
      </dsp:txBody>
      <dsp:txXfrm>
        <a:off x="5397223" y="2862369"/>
        <a:ext cx="1397553" cy="1397553"/>
      </dsp:txXfrm>
    </dsp:sp>
    <dsp:sp modelId="{9EFDBF11-3BD7-4917-9ED5-DE2D26B8D963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5949240" y="2050516"/>
        <a:ext cx="293519" cy="403192"/>
      </dsp:txXfrm>
    </dsp:sp>
    <dsp:sp modelId="{852AD965-1656-4524-BEC0-87AC03030B9E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Davranış</a:t>
          </a:r>
        </a:p>
      </dsp:txBody>
      <dsp:txXfrm>
        <a:off x="5467101" y="263474"/>
        <a:ext cx="1257797" cy="1257797"/>
      </dsp:txXfrm>
    </dsp:sp>
    <dsp:sp modelId="{B2501666-CA5E-456E-A9EF-A67D06843979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6972683" y="2543381"/>
        <a:ext cx="293519" cy="403192"/>
      </dsp:txXfrm>
    </dsp:sp>
    <dsp:sp modelId="{6F596A6C-CEB8-40EC-B2C8-93363A49A892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Hareket</a:t>
          </a:r>
        </a:p>
      </dsp:txBody>
      <dsp:txXfrm>
        <a:off x="7553631" y="1268294"/>
        <a:ext cx="1257797" cy="1257797"/>
      </dsp:txXfrm>
    </dsp:sp>
    <dsp:sp modelId="{524863B9-EC4C-4838-8028-51B0C6B14F35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7225453" y="3650836"/>
        <a:ext cx="293519" cy="403192"/>
      </dsp:txXfrm>
    </dsp:sp>
    <dsp:sp modelId="{260DE27B-5C52-4A25-B0E8-74B21F81560F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İş</a:t>
          </a:r>
        </a:p>
      </dsp:txBody>
      <dsp:txXfrm>
        <a:off x="8068962" y="3526104"/>
        <a:ext cx="1257797" cy="1257797"/>
      </dsp:txXfrm>
    </dsp:sp>
    <dsp:sp modelId="{903CB715-12A8-451D-ABF4-84E267B34293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6517208" y="4538947"/>
        <a:ext cx="293519" cy="403192"/>
      </dsp:txXfrm>
    </dsp:sp>
    <dsp:sp modelId="{D43D6110-0387-4B5B-A559-65E6E1B3CF83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Çaba</a:t>
          </a:r>
        </a:p>
      </dsp:txBody>
      <dsp:txXfrm>
        <a:off x="6625038" y="5336728"/>
        <a:ext cx="1257797" cy="1257797"/>
      </dsp:txXfrm>
    </dsp:sp>
    <dsp:sp modelId="{88CDF2D8-E761-47CC-83E6-D3295A11E976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5381272" y="4538947"/>
        <a:ext cx="293519" cy="403192"/>
      </dsp:txXfrm>
    </dsp:sp>
    <dsp:sp modelId="{A9CFDDB3-2A39-4570-B8C5-01C1C134925B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Emek</a:t>
          </a:r>
        </a:p>
      </dsp:txBody>
      <dsp:txXfrm>
        <a:off x="4309164" y="5336728"/>
        <a:ext cx="1257797" cy="1257797"/>
      </dsp:txXfrm>
    </dsp:sp>
    <dsp:sp modelId="{7186149F-6E69-41AC-AD10-A6AC812FC8CF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4673027" y="3650836"/>
        <a:ext cx="293519" cy="403192"/>
      </dsp:txXfrm>
    </dsp:sp>
    <dsp:sp modelId="{ED9CC13E-2A13-4775-A1C7-0F6EB7D8743D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Çalışma</a:t>
          </a:r>
        </a:p>
      </dsp:txBody>
      <dsp:txXfrm>
        <a:off x="2865240" y="3526104"/>
        <a:ext cx="1257797" cy="1257797"/>
      </dsp:txXfrm>
    </dsp:sp>
    <dsp:sp modelId="{69B428F9-47F2-4F14-80B5-4F94EDA47ADE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4925797" y="2543381"/>
        <a:ext cx="293519" cy="403192"/>
      </dsp:txXfrm>
    </dsp:sp>
    <dsp:sp modelId="{CC4EE446-4FFA-4787-8D39-9A3515757FA0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Eylem</a:t>
          </a:r>
        </a:p>
      </dsp:txBody>
      <dsp:txXfrm>
        <a:off x="3380570" y="1268294"/>
        <a:ext cx="1257797" cy="1257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40191" y="671658"/>
          <a:ext cx="5296189" cy="157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Dini literatürde amel kavramı:</a:t>
          </a:r>
        </a:p>
      </dsp:txBody>
      <dsp:txXfrm>
        <a:off x="86260" y="717727"/>
        <a:ext cx="5204051" cy="1480759"/>
      </dsp:txXfrm>
    </dsp:sp>
    <dsp:sp modelId="{F39E3C6E-2695-47A2-9BD4-85C929E9EB8C}">
      <dsp:nvSpPr>
        <dsp:cNvPr id="0" name=""/>
        <dsp:cNvSpPr/>
      </dsp:nvSpPr>
      <dsp:spPr>
        <a:xfrm>
          <a:off x="569810" y="2244555"/>
          <a:ext cx="318656" cy="2262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328"/>
              </a:lnTo>
              <a:lnTo>
                <a:pt x="318656" y="22623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888466" y="3135101"/>
          <a:ext cx="4758714" cy="274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Niyet ve iradeye bağlı olarak yapılan, dünya veya ahirette ceza ve mükafat konusu olan iş, davranış ve fiilleri ifade eder. </a:t>
          </a:r>
        </a:p>
      </dsp:txBody>
      <dsp:txXfrm>
        <a:off x="968822" y="3215457"/>
        <a:ext cx="4598002" cy="2582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61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MO4JSSX89A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zVoI9jAxkg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B8Tb0eONN8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8DSU2ckSEI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bjWqK-hpIA?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5275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İyi, Doğru ve Güzel Davranış; Salih Amel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3CF4D97-31C8-4303-AD04-702F5065305F}"/>
              </a:ext>
            </a:extLst>
          </p:cNvPr>
          <p:cNvSpPr txBox="1"/>
          <p:nvPr/>
        </p:nvSpPr>
        <p:spPr>
          <a:xfrm>
            <a:off x="3048838" y="9166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https://www.youtube.com/watch?v=hMO4JSSX89A</a:t>
            </a:r>
          </a:p>
        </p:txBody>
      </p:sp>
      <p:pic>
        <p:nvPicPr>
          <p:cNvPr id="2" name="Çevrimiçi Medya 1" title="Sâlih amel nedir?/Birfetva - Nureddin YILDIZ">
            <a:hlinkClick r:id="" action="ppaction://media"/>
            <a:extLst>
              <a:ext uri="{FF2B5EF4-FFF2-40B4-BE49-F238E27FC236}">
                <a16:creationId xmlns:a16="http://schemas.microsoft.com/office/drawing/2014/main" id="{5BD7A730-ED9D-4C33-A600-A60DC80785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005" y="442630"/>
            <a:ext cx="11354637" cy="64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B9B85E0-A32B-4060-ABB7-B8BF1AE2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E81651F-1BF0-4579-AEDE-965046C32756}"/>
              </a:ext>
            </a:extLst>
          </p:cNvPr>
          <p:cNvSpPr/>
          <p:nvPr/>
        </p:nvSpPr>
        <p:spPr>
          <a:xfrm>
            <a:off x="2667000" y="5019150"/>
            <a:ext cx="6858000" cy="18388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En üstün ve en güzel bir şekilde yaratılan insanın varlık gayelerinden bir tanesi de </a:t>
            </a:r>
            <a:r>
              <a:rPr lang="tr-TR" sz="3600" dirty="0" err="1"/>
              <a:t>salih</a:t>
            </a:r>
            <a:r>
              <a:rPr lang="tr-TR" sz="3600" dirty="0"/>
              <a:t> amel işlemektir.</a:t>
            </a:r>
          </a:p>
        </p:txBody>
      </p:sp>
    </p:spTree>
    <p:extLst>
      <p:ext uri="{BB962C8B-B14F-4D97-AF65-F5344CB8AC3E}">
        <p14:creationId xmlns:p14="http://schemas.microsoft.com/office/powerpoint/2010/main" val="12760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41BEF7-048C-4A9C-BEBA-B56BB22A3238}"/>
              </a:ext>
            </a:extLst>
          </p:cNvPr>
          <p:cNvSpPr/>
          <p:nvPr/>
        </p:nvSpPr>
        <p:spPr>
          <a:xfrm>
            <a:off x="80388" y="2210638"/>
            <a:ext cx="5416060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Ey Peygamberler! Temiz olan şeylerden </a:t>
            </a:r>
            <a:r>
              <a:rPr lang="tr-TR" sz="4000" dirty="0" err="1"/>
              <a:t>yeyin</a:t>
            </a:r>
            <a:r>
              <a:rPr lang="tr-TR" sz="4000" dirty="0"/>
              <a:t>; güzel işler yapın. Ben sizin yaptıklarınızı </a:t>
            </a:r>
            <a:r>
              <a:rPr lang="tr-TR" sz="4000" dirty="0" err="1"/>
              <a:t>hakkıyle</a:t>
            </a:r>
            <a:r>
              <a:rPr lang="tr-TR" sz="4000" dirty="0"/>
              <a:t> bilmekteyim. (</a:t>
            </a:r>
            <a:r>
              <a:rPr lang="tr-TR" sz="4000" dirty="0" err="1"/>
              <a:t>Mü'minûn</a:t>
            </a:r>
            <a:r>
              <a:rPr lang="tr-TR" sz="4000" dirty="0"/>
              <a:t>, 51)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1BD8AB9-1046-4A48-B929-A69A1357759D}"/>
              </a:ext>
            </a:extLst>
          </p:cNvPr>
          <p:cNvSpPr/>
          <p:nvPr/>
        </p:nvSpPr>
        <p:spPr>
          <a:xfrm>
            <a:off x="80388" y="351692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Kur’ân insanları </a:t>
            </a:r>
            <a:r>
              <a:rPr lang="tr-TR" sz="4400" dirty="0" err="1"/>
              <a:t>salih</a:t>
            </a:r>
            <a:r>
              <a:rPr lang="tr-TR" sz="4400" dirty="0"/>
              <a:t> amel işlemeye teşvik eder.</a:t>
            </a: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B9EFA60D-AC7F-4F75-B927-259106B6B0CB}"/>
              </a:ext>
            </a:extLst>
          </p:cNvPr>
          <p:cNvSpPr/>
          <p:nvPr/>
        </p:nvSpPr>
        <p:spPr>
          <a:xfrm>
            <a:off x="6531429" y="2135275"/>
            <a:ext cx="5556739" cy="388536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الرُّسُلُ كُلُوا مِنَ الطَّيِّبَاتِ وَاعْمَلُوا صَالِحاًۜ اِنّ۪ي بِمَا تَعْمَلُونَ عَل۪يمٌۜ ﴿٥١﴾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7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10F29E5-18BE-448A-9CCB-49345552686D}"/>
              </a:ext>
            </a:extLst>
          </p:cNvPr>
          <p:cNvSpPr txBox="1"/>
          <p:nvPr/>
        </p:nvSpPr>
        <p:spPr>
          <a:xfrm>
            <a:off x="609600" y="4585480"/>
            <a:ext cx="109728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cs typeface="Arial" panose="020B0604020202020204" pitchFamily="34" charset="0"/>
              </a:rPr>
              <a:t>Asr’a</a:t>
            </a:r>
            <a:r>
              <a:rPr lang="tr-TR" sz="2800" b="1" dirty="0">
                <a:cs typeface="Arial" panose="020B0604020202020204" pitchFamily="34" charset="0"/>
              </a:rPr>
              <a:t> yemin olsun ki hiç şüphesiz insan hüsrandadır. Ancak İman edip </a:t>
            </a:r>
            <a:r>
              <a:rPr lang="tr-TR" sz="2800" b="1" dirty="0" err="1">
                <a:cs typeface="Arial" panose="020B0604020202020204" pitchFamily="34" charset="0"/>
              </a:rPr>
              <a:t>salih</a:t>
            </a:r>
            <a:r>
              <a:rPr lang="tr-TR" sz="2800" b="1" dirty="0">
                <a:cs typeface="Arial" panose="020B0604020202020204" pitchFamily="34" charset="0"/>
              </a:rPr>
              <a:t> amel işleyenler, birbirlerine hakkı ve sabrı tavsiye edenler müstesna. (</a:t>
            </a:r>
            <a:r>
              <a:rPr lang="tr-TR" sz="2800" b="1" dirty="0" err="1">
                <a:cs typeface="Arial" panose="020B0604020202020204" pitchFamily="34" charset="0"/>
              </a:rPr>
              <a:t>Asr</a:t>
            </a:r>
            <a:r>
              <a:rPr lang="tr-TR" sz="2800" b="1" dirty="0">
                <a:cs typeface="Arial" panose="020B0604020202020204" pitchFamily="34" charset="0"/>
              </a:rPr>
              <a:t>, 103/1-3)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B3C1BF4-C337-40E6-87A8-9F4D226F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72" y="1091604"/>
            <a:ext cx="10011456" cy="2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09123C4-81A8-4FAF-8F90-F09F1D577235}"/>
              </a:ext>
            </a:extLst>
          </p:cNvPr>
          <p:cNvSpPr txBox="1"/>
          <p:nvPr/>
        </p:nvSpPr>
        <p:spPr>
          <a:xfrm>
            <a:off x="3431219" y="0"/>
            <a:ext cx="613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https://www.youtube.com/watch?v=EzVoI9jAxkg</a:t>
            </a:r>
          </a:p>
        </p:txBody>
      </p:sp>
      <p:pic>
        <p:nvPicPr>
          <p:cNvPr id="3" name="Çevrimiçi Medya 2" title="Kuran Öğreniyorum 75 -  Asr Suresi (Fatih Çollak)">
            <a:hlinkClick r:id="" action="ppaction://media"/>
            <a:extLst>
              <a:ext uri="{FF2B5EF4-FFF2-40B4-BE49-F238E27FC236}">
                <a16:creationId xmlns:a16="http://schemas.microsoft.com/office/drawing/2014/main" id="{4184C37D-7508-42BE-92A2-E83252F9EC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3816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F2F04A2-7866-49BD-A5BF-DE2D17F4887F}"/>
              </a:ext>
            </a:extLst>
          </p:cNvPr>
          <p:cNvSpPr txBox="1"/>
          <p:nvPr/>
        </p:nvSpPr>
        <p:spPr>
          <a:xfrm>
            <a:off x="3048838" y="7156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https://www.youtube.com/watch?v=fB8Tb0eONN8</a:t>
            </a:r>
          </a:p>
        </p:txBody>
      </p:sp>
      <p:pic>
        <p:nvPicPr>
          <p:cNvPr id="2" name="Çevrimiçi Medya 1" title="Bi' Dünya Haber Açıldı">
            <a:hlinkClick r:id="" action="ppaction://media"/>
            <a:extLst>
              <a:ext uri="{FF2B5EF4-FFF2-40B4-BE49-F238E27FC236}">
                <a16:creationId xmlns:a16="http://schemas.microsoft.com/office/drawing/2014/main" id="{D89E8A4A-E8EC-4E33-BA85-4C22B3D079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473" y="440899"/>
            <a:ext cx="11357701" cy="64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5376D55-FF98-4805-85BF-A18059E5AF42}"/>
              </a:ext>
            </a:extLst>
          </p:cNvPr>
          <p:cNvSpPr txBox="1"/>
          <p:nvPr/>
        </p:nvSpPr>
        <p:spPr>
          <a:xfrm>
            <a:off x="4574930" y="3429000"/>
            <a:ext cx="3042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https://www.bidunyahaber.org/</a:t>
            </a:r>
          </a:p>
        </p:txBody>
      </p:sp>
    </p:spTree>
    <p:extLst>
      <p:ext uri="{BB962C8B-B14F-4D97-AF65-F5344CB8AC3E}">
        <p14:creationId xmlns:p14="http://schemas.microsoft.com/office/powerpoint/2010/main" val="31612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3327DDA-1771-44D5-B724-96F871704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961" y="1914524"/>
            <a:ext cx="5718265" cy="4623186"/>
          </a:xfrm>
          <a:prstGeom prst="rect">
            <a:avLst/>
          </a:prstGeom>
        </p:spPr>
      </p:pic>
      <p:sp>
        <p:nvSpPr>
          <p:cNvPr id="3" name="Yuvarlatılmış Dikdörtgen 6">
            <a:extLst>
              <a:ext uri="{FF2B5EF4-FFF2-40B4-BE49-F238E27FC236}">
                <a16:creationId xmlns:a16="http://schemas.microsoft.com/office/drawing/2014/main" id="{EDF55A51-41F4-4E49-9AB3-D43C82546F25}"/>
              </a:ext>
            </a:extLst>
          </p:cNvPr>
          <p:cNvSpPr/>
          <p:nvPr/>
        </p:nvSpPr>
        <p:spPr>
          <a:xfrm>
            <a:off x="135730" y="1774553"/>
            <a:ext cx="6411514" cy="168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وَالَّذِينَ آمَنُوا وَعَمِلُوا الصَّالِحَاتِ لَنُدْخِلَنَّهُمْ فِي الصَّالِحِينَ</a:t>
            </a:r>
            <a:endParaRPr lang="tr-TR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7">
            <a:extLst>
              <a:ext uri="{FF2B5EF4-FFF2-40B4-BE49-F238E27FC236}">
                <a16:creationId xmlns:a16="http://schemas.microsoft.com/office/drawing/2014/main" id="{BF05D38A-A2CA-4AAA-B8EC-F95AC1A22C90}"/>
              </a:ext>
            </a:extLst>
          </p:cNvPr>
          <p:cNvSpPr/>
          <p:nvPr/>
        </p:nvSpPr>
        <p:spPr>
          <a:xfrm>
            <a:off x="135730" y="3942564"/>
            <a:ext cx="6400799" cy="2595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cs typeface="Arial" panose="020B0604020202020204" pitchFamily="34" charset="0"/>
              </a:rPr>
              <a:t>İman edip Salih amel işleyenleri elbette iyi insanlar arasına koyacağız. </a:t>
            </a:r>
            <a:r>
              <a:rPr lang="tr-TR" dirty="0">
                <a:cs typeface="Arial" panose="020B0604020202020204" pitchFamily="34" charset="0"/>
              </a:rPr>
              <a:t>(</a:t>
            </a:r>
            <a:r>
              <a:rPr lang="tr-TR" dirty="0" err="1">
                <a:cs typeface="Arial" panose="020B0604020202020204" pitchFamily="34" charset="0"/>
              </a:rPr>
              <a:t>Ankebût</a:t>
            </a:r>
            <a:r>
              <a:rPr lang="tr-TR" dirty="0">
                <a:cs typeface="Arial" panose="020B0604020202020204" pitchFamily="34" charset="0"/>
              </a:rPr>
              <a:t> 29/9)</a:t>
            </a:r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E2F2B668-8FB4-4F0F-B013-0DD98AC9701A}"/>
              </a:ext>
            </a:extLst>
          </p:cNvPr>
          <p:cNvSpPr/>
          <p:nvPr/>
        </p:nvSpPr>
        <p:spPr>
          <a:xfrm>
            <a:off x="135730" y="231252"/>
            <a:ext cx="11890812" cy="1231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cs typeface="Arial" panose="020B0604020202020204" pitchFamily="34" charset="0"/>
              </a:rPr>
              <a:t>İman ve </a:t>
            </a:r>
            <a:r>
              <a:rPr lang="tr-TR" sz="3600" dirty="0" err="1">
                <a:cs typeface="Arial" panose="020B0604020202020204" pitchFamily="34" charset="0"/>
              </a:rPr>
              <a:t>salih</a:t>
            </a:r>
            <a:r>
              <a:rPr lang="tr-TR" sz="3600" dirty="0">
                <a:cs typeface="Arial" panose="020B0604020202020204" pitchFamily="34" charset="0"/>
              </a:rPr>
              <a:t> amel birçok ayette peş peşe zikredilmiştir. </a:t>
            </a:r>
          </a:p>
          <a:p>
            <a:pPr algn="ctr"/>
            <a:r>
              <a:rPr lang="tr-TR" sz="3600" dirty="0">
                <a:cs typeface="Arial" panose="020B0604020202020204" pitchFamily="34" charset="0"/>
              </a:rPr>
              <a:t>İki kavram arasındaki ilişkiye dikkat</a:t>
            </a:r>
          </a:p>
        </p:txBody>
      </p:sp>
    </p:spTree>
    <p:extLst>
      <p:ext uri="{BB962C8B-B14F-4D97-AF65-F5344CB8AC3E}">
        <p14:creationId xmlns:p14="http://schemas.microsoft.com/office/powerpoint/2010/main" val="298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4CA6AAE-6DEC-44BD-9120-0E7B7C23F3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8914"/>
            <a:ext cx="12192000" cy="49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9E8E893-5809-47A1-A6F4-A7FDB5DB45D5}"/>
              </a:ext>
            </a:extLst>
          </p:cNvPr>
          <p:cNvSpPr txBox="1"/>
          <p:nvPr/>
        </p:nvSpPr>
        <p:spPr>
          <a:xfrm>
            <a:off x="3851032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https://www.youtube.com/watch?v=b8DSU2ckSEI</a:t>
            </a:r>
          </a:p>
        </p:txBody>
      </p:sp>
      <p:pic>
        <p:nvPicPr>
          <p:cNvPr id="2" name="Çevrimiçi Medya 1" title="Bakara Suresi 177. Ayet #Kuran #Quran">
            <a:hlinkClick r:id="" action="ppaction://media"/>
            <a:extLst>
              <a:ext uri="{FF2B5EF4-FFF2-40B4-BE49-F238E27FC236}">
                <a16:creationId xmlns:a16="http://schemas.microsoft.com/office/drawing/2014/main" id="{2F23A5C5-0A5D-49CB-9928-12E93EFADE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3816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Kur’an’ı Kerim’de geçen bazı kavramları yorumlar.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623371C-74DF-4622-990F-39D7E8BAF1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5063"/>
            <a:ext cx="12192000" cy="4530195"/>
          </a:xfrm>
          <a:prstGeom prst="rect">
            <a:avLst/>
          </a:prstGeom>
        </p:spPr>
      </p:pic>
      <p:sp>
        <p:nvSpPr>
          <p:cNvPr id="6" name="Sağ Ok 1">
            <a:extLst>
              <a:ext uri="{FF2B5EF4-FFF2-40B4-BE49-F238E27FC236}">
                <a16:creationId xmlns:a16="http://schemas.microsoft.com/office/drawing/2014/main" id="{59A2674B-899E-41B2-8990-19AC03CD10DE}"/>
              </a:ext>
            </a:extLst>
          </p:cNvPr>
          <p:cNvSpPr/>
          <p:nvPr/>
        </p:nvSpPr>
        <p:spPr>
          <a:xfrm rot="5400000">
            <a:off x="5488077" y="-2279301"/>
            <a:ext cx="1406768" cy="61663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Hakiki iyilik…</a:t>
            </a:r>
          </a:p>
        </p:txBody>
      </p:sp>
    </p:spTree>
    <p:extLst>
      <p:ext uri="{BB962C8B-B14F-4D97-AF65-F5344CB8AC3E}">
        <p14:creationId xmlns:p14="http://schemas.microsoft.com/office/powerpoint/2010/main" val="42596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1C60633-DEAB-43D8-A00B-6666029B0853}"/>
              </a:ext>
            </a:extLst>
          </p:cNvPr>
          <p:cNvSpPr/>
          <p:nvPr/>
        </p:nvSpPr>
        <p:spPr>
          <a:xfrm>
            <a:off x="271461" y="1769214"/>
            <a:ext cx="5727403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إِنَّ الَّذِينَ آمَنُوا وَعَمِلُوا الصَّالِحَاتِ أُوْلَئِكَ هُمْ خَيْرُ الْبَرِيَّةِ</a:t>
            </a:r>
            <a:endParaRPr lang="tr-T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C6DB446-4D7A-4A96-8827-A4191E855933}"/>
              </a:ext>
            </a:extLst>
          </p:cNvPr>
          <p:cNvSpPr txBox="1"/>
          <p:nvPr/>
        </p:nvSpPr>
        <p:spPr>
          <a:xfrm>
            <a:off x="271462" y="4749497"/>
            <a:ext cx="5727403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atin typeface="Gill Sans MT" panose="020B0502020104020203" pitchFamily="34" charset="0"/>
                <a:cs typeface="Arial" panose="020B0604020202020204" pitchFamily="34" charset="0"/>
              </a:rPr>
              <a:t>Muhakkak ki İman edip Salih amel işleyenler, yaratılmışların en hayırlılarıdır. </a:t>
            </a:r>
            <a:r>
              <a:rPr lang="tr-TR" sz="2000" dirty="0">
                <a:latin typeface="Gill Sans MT" panose="020B0502020104020203" pitchFamily="34" charset="0"/>
                <a:cs typeface="Arial" panose="020B0604020202020204" pitchFamily="34" charset="0"/>
              </a:rPr>
              <a:t>(</a:t>
            </a:r>
            <a:r>
              <a:rPr lang="tr-TR" sz="2000" dirty="0" err="1">
                <a:latin typeface="Gill Sans MT" panose="020B0502020104020203" pitchFamily="34" charset="0"/>
                <a:cs typeface="Arial" panose="020B0604020202020204" pitchFamily="34" charset="0"/>
              </a:rPr>
              <a:t>Beyyine</a:t>
            </a:r>
            <a:r>
              <a:rPr lang="tr-TR" sz="2000" dirty="0">
                <a:latin typeface="Gill Sans MT" panose="020B0502020104020203" pitchFamily="34" charset="0"/>
                <a:cs typeface="Arial" panose="020B0604020202020204" pitchFamily="34" charset="0"/>
              </a:rPr>
              <a:t>, 98/7)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8F3649-03A9-46C3-BC3C-68EA60640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7" y="1769214"/>
            <a:ext cx="5559353" cy="4734609"/>
          </a:xfrm>
          <a:prstGeom prst="rect">
            <a:avLst/>
          </a:prstGeom>
        </p:spPr>
      </p:pic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5D342542-9837-4A3D-BBE8-5B425B0E8DB2}"/>
              </a:ext>
            </a:extLst>
          </p:cNvPr>
          <p:cNvSpPr/>
          <p:nvPr/>
        </p:nvSpPr>
        <p:spPr>
          <a:xfrm>
            <a:off x="271461" y="354177"/>
            <a:ext cx="11736319" cy="803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cs typeface="Arial" panose="020B0604020202020204" pitchFamily="34" charset="0"/>
              </a:rPr>
              <a:t>Kur’ân-ı Kerîm’de </a:t>
            </a:r>
            <a:r>
              <a:rPr lang="tr-TR" sz="3600" dirty="0" err="1">
                <a:cs typeface="Arial" panose="020B0604020202020204" pitchFamily="34" charset="0"/>
              </a:rPr>
              <a:t>salih</a:t>
            </a:r>
            <a:r>
              <a:rPr lang="tr-TR" sz="3600" dirty="0">
                <a:cs typeface="Arial" panose="020B0604020202020204" pitchFamily="34" charset="0"/>
              </a:rPr>
              <a:t> amel işleyenler övülür…</a:t>
            </a:r>
          </a:p>
        </p:txBody>
      </p:sp>
    </p:spTree>
    <p:extLst>
      <p:ext uri="{BB962C8B-B14F-4D97-AF65-F5344CB8AC3E}">
        <p14:creationId xmlns:p14="http://schemas.microsoft.com/office/powerpoint/2010/main" val="8077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19E7709-65BA-4F87-BF9E-B8F755B91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532" y="0"/>
            <a:ext cx="7488936" cy="6858000"/>
          </a:xfrm>
          <a:prstGeom prst="rect">
            <a:avLst/>
          </a:prstGeom>
        </p:spPr>
      </p:pic>
      <p:sp>
        <p:nvSpPr>
          <p:cNvPr id="3" name="Yuvarlatılmış Dikdörtgen 7">
            <a:extLst>
              <a:ext uri="{FF2B5EF4-FFF2-40B4-BE49-F238E27FC236}">
                <a16:creationId xmlns:a16="http://schemas.microsoft.com/office/drawing/2014/main" id="{10337CC7-0D95-4F60-A01F-E01600D6609D}"/>
              </a:ext>
            </a:extLst>
          </p:cNvPr>
          <p:cNvSpPr/>
          <p:nvPr/>
        </p:nvSpPr>
        <p:spPr>
          <a:xfrm>
            <a:off x="2418412" y="173307"/>
            <a:ext cx="7355176" cy="8037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cs typeface="Arial" panose="020B0604020202020204" pitchFamily="34" charset="0"/>
              </a:rPr>
              <a:t>Salih amel işleyenleri kullar da sever…</a:t>
            </a:r>
          </a:p>
        </p:txBody>
      </p:sp>
    </p:spTree>
    <p:extLst>
      <p:ext uri="{BB962C8B-B14F-4D97-AF65-F5344CB8AC3E}">
        <p14:creationId xmlns:p14="http://schemas.microsoft.com/office/powerpoint/2010/main" val="38401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22062C9-F3D2-44EF-9539-68831F98FC43}"/>
              </a:ext>
            </a:extLst>
          </p:cNvPr>
          <p:cNvSpPr/>
          <p:nvPr/>
        </p:nvSpPr>
        <p:spPr>
          <a:xfrm>
            <a:off x="160773" y="170822"/>
            <a:ext cx="11867103" cy="11555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İman etmeden ve gösteriş için yapılan </a:t>
            </a:r>
            <a:r>
              <a:rPr lang="tr-TR" sz="3600" dirty="0" err="1"/>
              <a:t>salih</a:t>
            </a:r>
            <a:r>
              <a:rPr lang="tr-TR" sz="3600" dirty="0"/>
              <a:t> amelin Allah katında değeri yoktur.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7E431A1-BBFB-4673-9C43-05D32480D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324" y="1572567"/>
            <a:ext cx="6858000" cy="51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008586C-54EA-479A-B7DF-7821EC38A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0E092D9-B5FE-49F4-A644-F4ECE759E59A}"/>
              </a:ext>
            </a:extLst>
          </p:cNvPr>
          <p:cNvSpPr txBox="1"/>
          <p:nvPr/>
        </p:nvSpPr>
        <p:spPr>
          <a:xfrm>
            <a:off x="1026605" y="4567499"/>
            <a:ext cx="999811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İnkâr edenler, Allah yolundan alıkoyanlar ve kendilerine doğru yol belli olduktan sonra Peygamber'e karşı gelenler, Allah'a hiçbir zarar veremezler. Allah onların </a:t>
            </a:r>
            <a:r>
              <a:rPr lang="tr-TR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yaptıklarını boşa</a:t>
            </a:r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çıkaracaktır. (Muhammed, 32)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851348B-ABB5-455E-B601-BE1CD4F53939}"/>
              </a:ext>
            </a:extLst>
          </p:cNvPr>
          <p:cNvSpPr txBox="1"/>
          <p:nvPr/>
        </p:nvSpPr>
        <p:spPr>
          <a:xfrm>
            <a:off x="247859" y="2769441"/>
            <a:ext cx="1169628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 الَّذ۪ينَ كَفَرُوا وَصَدُّوا عَنْ سَب۪يلِ اللّٰهِ وَشَٓاقُّوا الرَّسُولَ مِنْ بَعْدِ مَا تَبَيَّنَ لَهُمُ الْهُدٰىۙ لَنْ يَضُرُّوا اللّٰهَ شَيْـٔاًۜ وَسَيُحْبِطُ اَعْمَالَهُمْ ﴿٣٢﴾ </a:t>
            </a:r>
            <a:endParaRPr lang="tr-T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0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148D314-7C59-467A-921B-D5CF44A8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84" y="77873"/>
            <a:ext cx="7605031" cy="364001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0E21B05-2D62-4165-A90A-F50F30E44569}"/>
              </a:ext>
            </a:extLst>
          </p:cNvPr>
          <p:cNvSpPr txBox="1"/>
          <p:nvPr/>
        </p:nvSpPr>
        <p:spPr>
          <a:xfrm>
            <a:off x="984738" y="3931858"/>
            <a:ext cx="980719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/>
              <a:t>"</a:t>
            </a:r>
            <a:r>
              <a:rPr lang="tr-TR" sz="3600" dirty="0" err="1"/>
              <a:t>Cenâb</a:t>
            </a:r>
            <a:r>
              <a:rPr lang="tr-TR" sz="3600" dirty="0"/>
              <a:t>-ı Hak buyuruyor ki: "Salih kullarım için ben, Cennet'te hiç bir gözün görmediği hiç bir kulağın işitmediği ve hiç bir insan gönlünün hatırlamadığı bir takım nimetler hazırladım." (Müslim, Cennet, 2)</a:t>
            </a:r>
          </a:p>
        </p:txBody>
      </p:sp>
    </p:spTree>
    <p:extLst>
      <p:ext uri="{BB962C8B-B14F-4D97-AF65-F5344CB8AC3E}">
        <p14:creationId xmlns:p14="http://schemas.microsoft.com/office/powerpoint/2010/main" val="26460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CB90FAE-D8C9-432F-83AF-03D450D00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687" y="0"/>
            <a:ext cx="7230626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2E0FDF7-D596-4E28-BFDC-ED3919DEA5CA}"/>
              </a:ext>
            </a:extLst>
          </p:cNvPr>
          <p:cNvSpPr/>
          <p:nvPr/>
        </p:nvSpPr>
        <p:spPr>
          <a:xfrm>
            <a:off x="2480687" y="12652"/>
            <a:ext cx="7230626" cy="716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Gösteriş için yapılan amel boşa gider</a:t>
            </a:r>
          </a:p>
        </p:txBody>
      </p:sp>
    </p:spTree>
    <p:extLst>
      <p:ext uri="{BB962C8B-B14F-4D97-AF65-F5344CB8AC3E}">
        <p14:creationId xmlns:p14="http://schemas.microsoft.com/office/powerpoint/2010/main" val="41418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DF17A7-9340-4E65-A946-96C60193B2DE}"/>
              </a:ext>
            </a:extLst>
          </p:cNvPr>
          <p:cNvSpPr txBox="1"/>
          <p:nvPr/>
        </p:nvSpPr>
        <p:spPr>
          <a:xfrm>
            <a:off x="3680627" y="42705"/>
            <a:ext cx="4830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https://www.youtube.com/watch?v=3bjWqK-hpIA</a:t>
            </a:r>
          </a:p>
        </p:txBody>
      </p:sp>
      <p:pic>
        <p:nvPicPr>
          <p:cNvPr id="2" name="Çevrimiçi Medya 1" title="İtalyan Çete Lideri İslam'a Girdi">
            <a:hlinkClick r:id="" action="ppaction://media"/>
            <a:extLst>
              <a:ext uri="{FF2B5EF4-FFF2-40B4-BE49-F238E27FC236}">
                <a16:creationId xmlns:a16="http://schemas.microsoft.com/office/drawing/2014/main" id="{081D9F71-1D5A-44D7-8A14-34113D19B6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608" y="412037"/>
            <a:ext cx="11408784" cy="6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076AF1B-2BAA-46B0-959A-39F0B8F8B6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5684DA2-D540-4549-9301-671AE6BFC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349" y="0"/>
            <a:ext cx="8411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6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330" y="4840605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2" y="110532"/>
            <a:ext cx="7687615" cy="4039437"/>
          </a:xfrm>
          <a:prstGeom prst="cloudCallout">
            <a:avLst>
              <a:gd name="adj1" fmla="val 39966"/>
              <a:gd name="adj2" fmla="val 81332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Bir davranışın «iyi davranış», «doğru davranış» olarak nitelendirilebilmesi için gereken şartlar nelerdir?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0CEB8A7-6FD2-41C1-8C1D-DF3A8E552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370" y="0"/>
            <a:ext cx="7522029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53B110F-20C0-4435-B406-E648CEEF71CE}"/>
              </a:ext>
            </a:extLst>
          </p:cNvPr>
          <p:cNvSpPr/>
          <p:nvPr/>
        </p:nvSpPr>
        <p:spPr>
          <a:xfrm>
            <a:off x="2536369" y="5360796"/>
            <a:ext cx="7522029" cy="1497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Salih amelimiz kabirde bizimle olacak…</a:t>
            </a:r>
          </a:p>
        </p:txBody>
      </p:sp>
    </p:spTree>
    <p:extLst>
      <p:ext uri="{BB962C8B-B14F-4D97-AF65-F5344CB8AC3E}">
        <p14:creationId xmlns:p14="http://schemas.microsoft.com/office/powerpoint/2010/main" val="32742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F3F75A8-EB2D-4D85-89D2-DBE014795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1F1FDF0-DB1D-4A48-94C3-56EBE5510BB6}"/>
              </a:ext>
            </a:extLst>
          </p:cNvPr>
          <p:cNvSpPr txBox="1"/>
          <p:nvPr/>
        </p:nvSpPr>
        <p:spPr>
          <a:xfrm>
            <a:off x="172496" y="2598003"/>
            <a:ext cx="11847007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İman edip dünya ve </a:t>
            </a:r>
            <a:r>
              <a:rPr lang="tr-TR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âhiret</a:t>
            </a:r>
            <a:r>
              <a:rPr lang="tr-TR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için yararlı işler yapanlar, rablerinin izniyle içinde ebedî kalacakları ve altından ırmaklar akan cennetlere konulacaklar ve orada selâmla karşılanacaklardır. (</a:t>
            </a:r>
            <a:r>
              <a:rPr lang="tr-TR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İbrâhîm</a:t>
            </a:r>
            <a:r>
              <a:rPr lang="tr-TR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23) </a:t>
            </a:r>
          </a:p>
        </p:txBody>
      </p:sp>
    </p:spTree>
    <p:extLst>
      <p:ext uri="{BB962C8B-B14F-4D97-AF65-F5344CB8AC3E}">
        <p14:creationId xmlns:p14="http://schemas.microsoft.com/office/powerpoint/2010/main" val="40046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9207DB6-A0CD-4A56-90D4-2C9B1DCA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131" y="0"/>
            <a:ext cx="7723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5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50BCC81-305B-4EFB-82C1-31A3ED2D1E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7234"/>
            <a:ext cx="12192000" cy="54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914B543-3E88-46DE-AE02-86412E9B7B7D}"/>
              </a:ext>
            </a:extLst>
          </p:cNvPr>
          <p:cNvSpPr txBox="1"/>
          <p:nvPr/>
        </p:nvSpPr>
        <p:spPr>
          <a:xfrm>
            <a:off x="5255287" y="5530270"/>
            <a:ext cx="6764216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02.10.2021</a:t>
            </a:r>
          </a:p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 err="1"/>
              <a:t>Covid</a:t>
            </a:r>
            <a:r>
              <a:rPr lang="tr-TR" sz="2400" b="1" dirty="0"/>
              <a:t> olduğumuz günler/Karantinanın 7. günü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0B239B4-EA2B-477A-9701-907C4A6E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899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602EE-02E3-44B4-8F6E-64385058D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78602EE-02E3-44B4-8F6E-64385058D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78602EE-02E3-44B4-8F6E-64385058D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78602EE-02E3-44B4-8F6E-64385058D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2E402-3329-4DA9-86B2-F48308A94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E942E402-3329-4DA9-86B2-F48308A94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942E402-3329-4DA9-86B2-F48308A94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942E402-3329-4DA9-86B2-F48308A94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98DB5-FAF1-4488-AFE5-782D1011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9AF98DB5-FAF1-4488-AFE5-782D10115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9AF98DB5-FAF1-4488-AFE5-782D1011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9AF98DB5-FAF1-4488-AFE5-782D1011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3FFA1-96F1-412E-A121-A1BF0DE5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DE93FFA1-96F1-412E-A121-A1BF0DE5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DE93FFA1-96F1-412E-A121-A1BF0DE5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DE93FFA1-96F1-412E-A121-A1BF0DE5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81BD6A42-7604-4C6F-83E1-F79738F46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863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64F246-BF01-4AEB-BE32-C271A806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264F246-BF01-4AEB-BE32-C271A806C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264F246-BF01-4AEB-BE32-C271A806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264F246-BF01-4AEB-BE32-C271A806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FDBF11-3BD7-4917-9ED5-DE2D26B8D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EFDBF11-3BD7-4917-9ED5-DE2D26B8D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EFDBF11-3BD7-4917-9ED5-DE2D26B8D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EFDBF11-3BD7-4917-9ED5-DE2D26B8D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AD965-1656-4524-BEC0-87AC03030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52AD965-1656-4524-BEC0-87AC03030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52AD965-1656-4524-BEC0-87AC03030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52AD965-1656-4524-BEC0-87AC03030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01666-CA5E-456E-A9EF-A67D0684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2501666-CA5E-456E-A9EF-A67D06843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2501666-CA5E-456E-A9EF-A67D0684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2501666-CA5E-456E-A9EF-A67D06843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596A6C-CEB8-40EC-B2C8-93363A49A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6F596A6C-CEB8-40EC-B2C8-93363A49A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F596A6C-CEB8-40EC-B2C8-93363A49A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F596A6C-CEB8-40EC-B2C8-93363A49A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4863B9-EC4C-4838-8028-51B0C6B1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24863B9-EC4C-4838-8028-51B0C6B1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24863B9-EC4C-4838-8028-51B0C6B1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24863B9-EC4C-4838-8028-51B0C6B1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0DE27B-5C52-4A25-B0E8-74B21F815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260DE27B-5C52-4A25-B0E8-74B21F815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60DE27B-5C52-4A25-B0E8-74B21F815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60DE27B-5C52-4A25-B0E8-74B21F815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3CB715-12A8-451D-ABF4-84E267B34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903CB715-12A8-451D-ABF4-84E267B34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03CB715-12A8-451D-ABF4-84E267B34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03CB715-12A8-451D-ABF4-84E267B34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3D6110-0387-4B5B-A559-65E6E1B3C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D43D6110-0387-4B5B-A559-65E6E1B3C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43D6110-0387-4B5B-A559-65E6E1B3C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43D6110-0387-4B5B-A559-65E6E1B3C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CDF2D8-E761-47CC-83E6-D3295A11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88CDF2D8-E761-47CC-83E6-D3295A11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88CDF2D8-E761-47CC-83E6-D3295A11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88CDF2D8-E761-47CC-83E6-D3295A11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FDDB3-2A39-4570-B8C5-01C1C1349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A9CFDDB3-2A39-4570-B8C5-01C1C1349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A9CFDDB3-2A39-4570-B8C5-01C1C1349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A9CFDDB3-2A39-4570-B8C5-01C1C1349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6149F-6E69-41AC-AD10-A6AC812F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7186149F-6E69-41AC-AD10-A6AC812F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7186149F-6E69-41AC-AD10-A6AC812F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7186149F-6E69-41AC-AD10-A6AC812F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9CC13E-2A13-4775-A1C7-0F6EB7D87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ED9CC13E-2A13-4775-A1C7-0F6EB7D87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ED9CC13E-2A13-4775-A1C7-0F6EB7D87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ED9CC13E-2A13-4775-A1C7-0F6EB7D87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B428F9-47F2-4F14-80B5-4F94EDA47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69B428F9-47F2-4F14-80B5-4F94EDA47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69B428F9-47F2-4F14-80B5-4F94EDA47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69B428F9-47F2-4F14-80B5-4F94EDA47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EE446-4FFA-4787-8D39-9A3515757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CC4EE446-4FFA-4787-8D39-9A3515757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CC4EE446-4FFA-4787-8D39-9A3515757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CC4EE446-4FFA-4787-8D39-9A3515757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4E83390-0F63-4D52-8141-0E460C83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9144000" cy="5143500"/>
          </a:xfrm>
          <a:prstGeom prst="rect">
            <a:avLst/>
          </a:prstGeom>
        </p:spPr>
      </p:pic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697537"/>
              </p:ext>
            </p:extLst>
          </p:nvPr>
        </p:nvGraphicFramePr>
        <p:xfrm>
          <a:off x="0" y="0"/>
          <a:ext cx="6320412" cy="646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752B7C7-5F49-499E-9D24-4966704A0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194"/>
            <a:ext cx="12192000" cy="6898193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2170445" y="-1361553"/>
            <a:ext cx="1276141" cy="51447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tr-TR" sz="4400" dirty="0"/>
              <a:t>Salih amel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92110" y="1978149"/>
            <a:ext cx="5354098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İmanın gereği olarak ihlasla ve iyi niyetle yapılan, Kur’ân ve sünnete uygun her türlü söz, fiil ve davranışa denir.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15E1E31-6049-42A7-98C7-A946DB64BEE1}"/>
              </a:ext>
            </a:extLst>
          </p:cNvPr>
          <p:cNvSpPr/>
          <p:nvPr/>
        </p:nvSpPr>
        <p:spPr>
          <a:xfrm>
            <a:off x="92110" y="5752681"/>
            <a:ext cx="12007780" cy="10651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Yapılan bir işin </a:t>
            </a:r>
            <a:r>
              <a:rPr lang="tr-TR" sz="3600" dirty="0" err="1"/>
              <a:t>salih</a:t>
            </a:r>
            <a:r>
              <a:rPr lang="tr-TR" sz="3600" dirty="0"/>
              <a:t> amel olarak değerlendirilmesi için öncelikle sağlam bir imana dayandırılması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12561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59B0689-23C9-416D-A56B-09E82C4CDDA4}"/>
              </a:ext>
            </a:extLst>
          </p:cNvPr>
          <p:cNvSpPr/>
          <p:nvPr/>
        </p:nvSpPr>
        <p:spPr>
          <a:xfrm>
            <a:off x="1493855" y="87108"/>
            <a:ext cx="9204289" cy="2210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Salih amel, yüce dinimizin emir ve tavsiye ettiği, kişiye ve topluma faydalı olan her türlü iştir. Dolayısıyla bu amel kişiye sevap kazandırır ve onun cennete gitmesine vesile olur.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98D4B6-BA52-420C-A356-FED1C736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55" y="2504887"/>
            <a:ext cx="9204289" cy="42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8A75696-C406-4615-9EB2-B43361755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96" y="0"/>
            <a:ext cx="6824007" cy="8742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F8D443D-C308-48D1-B492-033B786ED7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97" y="874207"/>
            <a:ext cx="2299986" cy="18991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87608E2-888E-49A5-BD88-BEA51DD85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3983" y="874207"/>
            <a:ext cx="2224036" cy="18991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2F585C9-927C-4EDB-9AF3-9AC2E29CE1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17" y="874207"/>
            <a:ext cx="2299986" cy="189913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B1B595B-0457-4EF7-AFB9-8BCFA1B27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17" y="2773344"/>
            <a:ext cx="2299986" cy="199962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E0685A2-7DE0-41FA-B283-4A30915628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3981" y="2773343"/>
            <a:ext cx="2224036" cy="199962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FB6C89A-1C07-41EE-98CC-7AE0198C0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96" y="2773342"/>
            <a:ext cx="2299983" cy="199962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FC7F3C2-1F38-4F10-88A3-A17CA8A993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96" y="4772966"/>
            <a:ext cx="2299983" cy="2085034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B4163C1-A5B6-4214-8D38-0B86677B7A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3979" y="4772964"/>
            <a:ext cx="2224034" cy="208503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38E6C900-D57F-4664-B009-B70BB08F80D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13" y="4772962"/>
            <a:ext cx="2299990" cy="20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8973</TotalTime>
  <Words>562</Words>
  <Application>Microsoft Office PowerPoint</Application>
  <PresentationFormat>Geniş ekran</PresentationFormat>
  <Paragraphs>57</Paragraphs>
  <Slides>34</Slides>
  <Notes>2</Notes>
  <HiddenSlides>0</HiddenSlides>
  <MMClips>5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Calibri</vt:lpstr>
      <vt:lpstr>Gill Sans MT</vt:lpstr>
      <vt:lpstr>Shaikh Hamdullah Mushaf</vt:lpstr>
      <vt:lpstr>Wingdings 2</vt:lpstr>
      <vt:lpstr>Kar Payı</vt:lpstr>
      <vt:lpstr>İyi, Doğru ve Güzel Davranış; Salih Amel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584</cp:revision>
  <dcterms:created xsi:type="dcterms:W3CDTF">2019-07-15T06:01:13Z</dcterms:created>
  <dcterms:modified xsi:type="dcterms:W3CDTF">2021-10-02T11:56:58Z</dcterms:modified>
</cp:coreProperties>
</file>