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789" r:id="rId2"/>
    <p:sldId id="308" r:id="rId3"/>
    <p:sldId id="315" r:id="rId4"/>
    <p:sldId id="671" r:id="rId5"/>
    <p:sldId id="672" r:id="rId6"/>
    <p:sldId id="765" r:id="rId7"/>
    <p:sldId id="766" r:id="rId8"/>
    <p:sldId id="761" r:id="rId9"/>
    <p:sldId id="767" r:id="rId10"/>
    <p:sldId id="764" r:id="rId11"/>
    <p:sldId id="732" r:id="rId12"/>
    <p:sldId id="769" r:id="rId13"/>
    <p:sldId id="710" r:id="rId14"/>
    <p:sldId id="768" r:id="rId15"/>
    <p:sldId id="770" r:id="rId16"/>
    <p:sldId id="771" r:id="rId17"/>
    <p:sldId id="772" r:id="rId18"/>
    <p:sldId id="773" r:id="rId19"/>
    <p:sldId id="775" r:id="rId20"/>
    <p:sldId id="776" r:id="rId21"/>
    <p:sldId id="774" r:id="rId22"/>
    <p:sldId id="777" r:id="rId23"/>
    <p:sldId id="778" r:id="rId24"/>
    <p:sldId id="788" r:id="rId25"/>
    <p:sldId id="779" r:id="rId26"/>
    <p:sldId id="780" r:id="rId27"/>
    <p:sldId id="781" r:id="rId28"/>
    <p:sldId id="782" r:id="rId29"/>
    <p:sldId id="786" r:id="rId30"/>
    <p:sldId id="787" r:id="rId31"/>
    <p:sldId id="790" r:id="rId32"/>
    <p:sldId id="260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0C9270-71A4-4512-8E29-F098C2DCE68F}">
      <dgm:prSet phldrT="[Metin]"/>
      <dgm:spPr/>
      <dgm:t>
        <a:bodyPr/>
        <a:lstStyle/>
        <a:p>
          <a:r>
            <a:rPr lang="tr-TR" dirty="0"/>
            <a:t>Güç ve gayret sarf ermek, bir işi başarmak için elinden gelen bütün imkanları kullanmak, söz ve fiille bütün kuvvetini harcayarak çalışmak, yorulmak, aşırı gayret etmek demektir. </a:t>
          </a:r>
        </a:p>
      </dgm:t>
    </dgm:pt>
    <dgm:pt modelId="{0E3BCF60-9A41-4DE6-8B15-78C184DC7F3A}" type="parTrans" cxnId="{BF428BAF-62B8-46F3-BC36-1B692462B7A0}">
      <dgm:prSet/>
      <dgm:spPr/>
      <dgm:t>
        <a:bodyPr/>
        <a:lstStyle/>
        <a:p>
          <a:endParaRPr lang="tr-TR"/>
        </a:p>
      </dgm:t>
    </dgm:pt>
    <dgm:pt modelId="{7D0B774A-B01C-4449-B611-30DEFE4006B8}" type="sibTrans" cxnId="{BF428BAF-62B8-46F3-BC36-1B692462B7A0}">
      <dgm:prSet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Cihat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 custScaleX="52388" custScaleY="45514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39E3C6E-2695-47A2-9BD4-85C929E9EB8C}" type="pres">
      <dgm:prSet presAssocID="{0E3BCF60-9A41-4DE6-8B15-78C184DC7F3A}" presName="Name13" presStyleLbl="parChTrans1D2" presStyleIdx="0" presStyleCnt="1"/>
      <dgm:spPr/>
    </dgm:pt>
    <dgm:pt modelId="{3DA43518-91E2-47E6-AFEB-D0CCC7BF1370}" type="pres">
      <dgm:prSet presAssocID="{C90C9270-71A4-4512-8E29-F098C2DCE68F}" presName="childText" presStyleLbl="bgAcc1" presStyleIdx="0" presStyleCnt="1" custScaleX="114886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BDF0E84C-2BC0-4F3F-B557-2A5C9CC9E4A3}" type="presOf" srcId="{0E3BCF60-9A41-4DE6-8B15-78C184DC7F3A}" destId="{F39E3C6E-2695-47A2-9BD4-85C929E9EB8C}" srcOrd="0" destOrd="0" presId="urn:microsoft.com/office/officeart/2005/8/layout/hierarchy3"/>
    <dgm:cxn modelId="{FC4AAA94-ED70-4C87-8903-737CF07F862E}" type="presOf" srcId="{C90C9270-71A4-4512-8E29-F098C2DCE68F}" destId="{3DA43518-91E2-47E6-AFEB-D0CCC7BF1370}" srcOrd="0" destOrd="0" presId="urn:microsoft.com/office/officeart/2005/8/layout/hierarchy3"/>
    <dgm:cxn modelId="{BF428BAF-62B8-46F3-BC36-1B692462B7A0}" srcId="{7E5D6A11-A6A8-4462-85CF-D6202BB29A10}" destId="{C90C9270-71A4-4512-8E29-F098C2DCE68F}" srcOrd="0" destOrd="0" parTransId="{0E3BCF60-9A41-4DE6-8B15-78C184DC7F3A}" sibTransId="{7D0B774A-B01C-4449-B611-30DEFE4006B8}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DAFE134D-DF65-40B6-A650-886747D2C323}" type="presParOf" srcId="{ABECEAB3-F620-4613-8148-2CA87382555C}" destId="{F39E3C6E-2695-47A2-9BD4-85C929E9EB8C}" srcOrd="0" destOrd="0" presId="urn:microsoft.com/office/officeart/2005/8/layout/hierarchy3"/>
    <dgm:cxn modelId="{CAD942CC-81EA-41AC-918A-94283EF73AA1}" type="presParOf" srcId="{ABECEAB3-F620-4613-8148-2CA87382555C}" destId="{3DA43518-91E2-47E6-AFEB-D0CCC7BF13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BB190-C936-461C-A0A2-6D5187EF56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B9A412-6148-4772-9E2D-DBCAEBFF8A92}">
      <dgm:prSet phldrT="[Metin]"/>
      <dgm:spPr/>
      <dgm:t>
        <a:bodyPr/>
        <a:lstStyle/>
        <a:p>
          <a:r>
            <a:rPr lang="tr-TR" dirty="0"/>
            <a:t>Cihat</a:t>
          </a:r>
        </a:p>
      </dgm:t>
    </dgm:pt>
    <dgm:pt modelId="{4F4C7A00-0B3E-462B-B2EB-241AFA482671}" type="parTrans" cxnId="{78272F66-8DDA-499F-8B02-86FFD3FFDE40}">
      <dgm:prSet/>
      <dgm:spPr/>
      <dgm:t>
        <a:bodyPr/>
        <a:lstStyle/>
        <a:p>
          <a:endParaRPr lang="tr-TR"/>
        </a:p>
      </dgm:t>
    </dgm:pt>
    <dgm:pt modelId="{18692245-BA04-40D2-BDCC-4D90C3E206C7}" type="sibTrans" cxnId="{78272F66-8DDA-499F-8B02-86FFD3FFDE40}">
      <dgm:prSet/>
      <dgm:spPr/>
      <dgm:t>
        <a:bodyPr/>
        <a:lstStyle/>
        <a:p>
          <a:endParaRPr lang="tr-TR"/>
        </a:p>
      </dgm:t>
    </dgm:pt>
    <dgm:pt modelId="{9B043AC9-90D1-406D-A59F-83A48B0C839A}">
      <dgm:prSet phldrT="[Metin]" custT="1"/>
      <dgm:spPr/>
      <dgm:t>
        <a:bodyPr/>
        <a:lstStyle/>
        <a:p>
          <a:r>
            <a:rPr lang="tr-TR" sz="2800" dirty="0"/>
            <a:t>İbadettir</a:t>
          </a:r>
        </a:p>
      </dgm:t>
    </dgm:pt>
    <dgm:pt modelId="{6A19978F-BD7E-4A77-AB9A-05ADC4732BCA}" type="parTrans" cxnId="{2939E718-9FF8-4E17-A9B9-81AB2E468C5B}">
      <dgm:prSet/>
      <dgm:spPr/>
      <dgm:t>
        <a:bodyPr/>
        <a:lstStyle/>
        <a:p>
          <a:endParaRPr lang="tr-TR"/>
        </a:p>
      </dgm:t>
    </dgm:pt>
    <dgm:pt modelId="{E043D10E-DE3F-4459-A441-5631CE2F9753}" type="sibTrans" cxnId="{2939E718-9FF8-4E17-A9B9-81AB2E468C5B}">
      <dgm:prSet/>
      <dgm:spPr/>
      <dgm:t>
        <a:bodyPr/>
        <a:lstStyle/>
        <a:p>
          <a:endParaRPr lang="tr-TR"/>
        </a:p>
      </dgm:t>
    </dgm:pt>
    <dgm:pt modelId="{E8ADCEFF-F901-4F86-8399-91D8E3636998}">
      <dgm:prSet phldrT="[Metin]" custT="1"/>
      <dgm:spPr/>
      <dgm:t>
        <a:bodyPr/>
        <a:lstStyle/>
        <a:p>
          <a:r>
            <a:rPr lang="tr-TR" sz="2800" dirty="0"/>
            <a:t>Dini yaşama mücadelesidir</a:t>
          </a:r>
        </a:p>
      </dgm:t>
    </dgm:pt>
    <dgm:pt modelId="{22469178-E2A0-43FF-8621-16D37545AADE}" type="parTrans" cxnId="{3C0740D5-BCB6-45C2-959B-44E43F7DF762}">
      <dgm:prSet/>
      <dgm:spPr/>
      <dgm:t>
        <a:bodyPr/>
        <a:lstStyle/>
        <a:p>
          <a:endParaRPr lang="tr-TR"/>
        </a:p>
      </dgm:t>
    </dgm:pt>
    <dgm:pt modelId="{A5D5D357-8A92-46DA-8EA0-C35511E73A54}" type="sibTrans" cxnId="{3C0740D5-BCB6-45C2-959B-44E43F7DF762}">
      <dgm:prSet/>
      <dgm:spPr/>
      <dgm:t>
        <a:bodyPr/>
        <a:lstStyle/>
        <a:p>
          <a:endParaRPr lang="tr-TR"/>
        </a:p>
      </dgm:t>
    </dgm:pt>
    <dgm:pt modelId="{0928DE72-C1F0-4A49-8A8F-2720FF320C63}">
      <dgm:prSet phldrT="[Metin]" custT="1"/>
      <dgm:spPr/>
      <dgm:t>
        <a:bodyPr/>
        <a:lstStyle/>
        <a:p>
          <a:r>
            <a:rPr lang="tr-TR" sz="2400" dirty="0"/>
            <a:t>Bireyi ve toplumu şirkten, küfürden, nifaktan uzak tutma gayretidir</a:t>
          </a:r>
        </a:p>
      </dgm:t>
    </dgm:pt>
    <dgm:pt modelId="{0CF77556-A2BA-4117-85E8-040AE00A7273}" type="parTrans" cxnId="{2486AD71-7C78-4A2A-BAF8-8F329F1FB7D8}">
      <dgm:prSet/>
      <dgm:spPr/>
      <dgm:t>
        <a:bodyPr/>
        <a:lstStyle/>
        <a:p>
          <a:endParaRPr lang="tr-TR"/>
        </a:p>
      </dgm:t>
    </dgm:pt>
    <dgm:pt modelId="{ABE61A2F-DB31-4867-97E1-5B27106517F6}" type="sibTrans" cxnId="{2486AD71-7C78-4A2A-BAF8-8F329F1FB7D8}">
      <dgm:prSet/>
      <dgm:spPr/>
      <dgm:t>
        <a:bodyPr/>
        <a:lstStyle/>
        <a:p>
          <a:endParaRPr lang="tr-TR"/>
        </a:p>
      </dgm:t>
    </dgm:pt>
    <dgm:pt modelId="{A55FE07F-E319-42D9-B74D-64B600A5E706}">
      <dgm:prSet phldrT="[Metin]" custT="1"/>
      <dgm:spPr/>
      <dgm:t>
        <a:bodyPr/>
        <a:lstStyle/>
        <a:p>
          <a:r>
            <a:rPr lang="tr-TR" sz="2400" dirty="0"/>
            <a:t>İnsanın kendisini ve ailesini cehennem ateşinden koruma çabasıdır</a:t>
          </a:r>
        </a:p>
      </dgm:t>
    </dgm:pt>
    <dgm:pt modelId="{70CB4FC6-D605-4CBB-8A5C-5EE0AE2C3E0E}" type="parTrans" cxnId="{239AC079-EC78-4905-AF87-BE3262FCD202}">
      <dgm:prSet/>
      <dgm:spPr/>
      <dgm:t>
        <a:bodyPr/>
        <a:lstStyle/>
        <a:p>
          <a:endParaRPr lang="tr-TR"/>
        </a:p>
      </dgm:t>
    </dgm:pt>
    <dgm:pt modelId="{0345B8E7-412F-4EAA-B386-EEC20B9FE08D}" type="sibTrans" cxnId="{239AC079-EC78-4905-AF87-BE3262FCD202}">
      <dgm:prSet/>
      <dgm:spPr/>
      <dgm:t>
        <a:bodyPr/>
        <a:lstStyle/>
        <a:p>
          <a:endParaRPr lang="tr-TR"/>
        </a:p>
      </dgm:t>
    </dgm:pt>
    <dgm:pt modelId="{E598AC33-BD0A-4A52-A4AC-02E35B99C441}">
      <dgm:prSet custT="1"/>
      <dgm:spPr/>
      <dgm:t>
        <a:bodyPr/>
        <a:lstStyle/>
        <a:p>
          <a:r>
            <a:rPr lang="tr-TR" sz="2400" dirty="0"/>
            <a:t>İslam ile insan arasındaki engellerin kaldırılma mücadelesidir</a:t>
          </a:r>
        </a:p>
      </dgm:t>
    </dgm:pt>
    <dgm:pt modelId="{EB7FA382-53D9-44B1-9E4B-985B2E4D38A0}" type="parTrans" cxnId="{F2136EC6-8699-4944-8AE1-B5979F8AC714}">
      <dgm:prSet/>
      <dgm:spPr/>
      <dgm:t>
        <a:bodyPr/>
        <a:lstStyle/>
        <a:p>
          <a:endParaRPr lang="tr-TR"/>
        </a:p>
      </dgm:t>
    </dgm:pt>
    <dgm:pt modelId="{F91B9298-8991-46AE-88B2-17D311A18F00}" type="sibTrans" cxnId="{F2136EC6-8699-4944-8AE1-B5979F8AC714}">
      <dgm:prSet/>
      <dgm:spPr/>
      <dgm:t>
        <a:bodyPr/>
        <a:lstStyle/>
        <a:p>
          <a:endParaRPr lang="tr-TR"/>
        </a:p>
      </dgm:t>
    </dgm:pt>
    <dgm:pt modelId="{738EFCC2-536B-47A2-A730-039890260B70}" type="pres">
      <dgm:prSet presAssocID="{9FDBB190-C936-461C-A0A2-6D5187EF56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E4378-0D7C-48B6-9E2A-6979CB7E8AEB}" type="pres">
      <dgm:prSet presAssocID="{B9B9A412-6148-4772-9E2D-DBCAEBFF8A92}" presName="centerShape" presStyleLbl="node0" presStyleIdx="0" presStyleCnt="1" custScaleX="124915" custScaleY="107235"/>
      <dgm:spPr/>
    </dgm:pt>
    <dgm:pt modelId="{1E670FA4-68F4-4DB5-8DCE-444914001F12}" type="pres">
      <dgm:prSet presAssocID="{6A19978F-BD7E-4A77-AB9A-05ADC4732BCA}" presName="parTrans" presStyleLbl="sibTrans2D1" presStyleIdx="0" presStyleCnt="5"/>
      <dgm:spPr/>
    </dgm:pt>
    <dgm:pt modelId="{7E08ACFC-3844-46BF-B50D-4B3F9E4632C3}" type="pres">
      <dgm:prSet presAssocID="{6A19978F-BD7E-4A77-AB9A-05ADC4732BCA}" presName="connectorText" presStyleLbl="sibTrans2D1" presStyleIdx="0" presStyleCnt="5"/>
      <dgm:spPr/>
    </dgm:pt>
    <dgm:pt modelId="{298EB063-1065-4D6F-90CE-174FA3423B2A}" type="pres">
      <dgm:prSet presAssocID="{9B043AC9-90D1-406D-A59F-83A48B0C839A}" presName="node" presStyleLbl="node1" presStyleIdx="0" presStyleCnt="5" custScaleX="124915" custScaleY="107235">
        <dgm:presLayoutVars>
          <dgm:bulletEnabled val="1"/>
        </dgm:presLayoutVars>
      </dgm:prSet>
      <dgm:spPr/>
    </dgm:pt>
    <dgm:pt modelId="{873216BA-7E84-4210-9AC7-848B7166A2E5}" type="pres">
      <dgm:prSet presAssocID="{22469178-E2A0-43FF-8621-16D37545AADE}" presName="parTrans" presStyleLbl="sibTrans2D1" presStyleIdx="1" presStyleCnt="5"/>
      <dgm:spPr/>
    </dgm:pt>
    <dgm:pt modelId="{626D072B-C46E-48C4-B9B2-997444E775D2}" type="pres">
      <dgm:prSet presAssocID="{22469178-E2A0-43FF-8621-16D37545AADE}" presName="connectorText" presStyleLbl="sibTrans2D1" presStyleIdx="1" presStyleCnt="5"/>
      <dgm:spPr/>
    </dgm:pt>
    <dgm:pt modelId="{000B91A7-D7C1-4648-B963-418BA95B3B80}" type="pres">
      <dgm:prSet presAssocID="{E8ADCEFF-F901-4F86-8399-91D8E3636998}" presName="node" presStyleLbl="node1" presStyleIdx="1" presStyleCnt="5" custScaleX="150465" custScaleY="120891" custRadScaleRad="119260" custRadScaleInc="-8859">
        <dgm:presLayoutVars>
          <dgm:bulletEnabled val="1"/>
        </dgm:presLayoutVars>
      </dgm:prSet>
      <dgm:spPr/>
    </dgm:pt>
    <dgm:pt modelId="{48BA3D3C-0595-457E-AE4C-0C0F2B5CC455}" type="pres">
      <dgm:prSet presAssocID="{0CF77556-A2BA-4117-85E8-040AE00A7273}" presName="parTrans" presStyleLbl="sibTrans2D1" presStyleIdx="2" presStyleCnt="5"/>
      <dgm:spPr/>
    </dgm:pt>
    <dgm:pt modelId="{BB63EF68-26A9-42A2-B303-0C4B2CA4DD7D}" type="pres">
      <dgm:prSet presAssocID="{0CF77556-A2BA-4117-85E8-040AE00A7273}" presName="connectorText" presStyleLbl="sibTrans2D1" presStyleIdx="2" presStyleCnt="5"/>
      <dgm:spPr/>
    </dgm:pt>
    <dgm:pt modelId="{1662D751-2368-4A85-AF92-5EB0EA1FC5B8}" type="pres">
      <dgm:prSet presAssocID="{0928DE72-C1F0-4A49-8A8F-2720FF320C63}" presName="node" presStyleLbl="node1" presStyleIdx="2" presStyleCnt="5" custScaleX="166788" custScaleY="112719" custRadScaleRad="132603" custRadScaleInc="-46237">
        <dgm:presLayoutVars>
          <dgm:bulletEnabled val="1"/>
        </dgm:presLayoutVars>
      </dgm:prSet>
      <dgm:spPr/>
    </dgm:pt>
    <dgm:pt modelId="{D89D2FC5-81BC-46AE-9D2A-EDA510D970AC}" type="pres">
      <dgm:prSet presAssocID="{70CB4FC6-D605-4CBB-8A5C-5EE0AE2C3E0E}" presName="parTrans" presStyleLbl="sibTrans2D1" presStyleIdx="3" presStyleCnt="5"/>
      <dgm:spPr/>
    </dgm:pt>
    <dgm:pt modelId="{F1F183BA-58DE-4969-94B3-F5908795C957}" type="pres">
      <dgm:prSet presAssocID="{70CB4FC6-D605-4CBB-8A5C-5EE0AE2C3E0E}" presName="connectorText" presStyleLbl="sibTrans2D1" presStyleIdx="3" presStyleCnt="5"/>
      <dgm:spPr/>
    </dgm:pt>
    <dgm:pt modelId="{376399EB-6027-465D-AED3-1C00A925AAF2}" type="pres">
      <dgm:prSet presAssocID="{A55FE07F-E319-42D9-B74D-64B600A5E706}" presName="node" presStyleLbl="node1" presStyleIdx="3" presStyleCnt="5" custScaleX="167491" custScaleY="129655" custRadScaleRad="123004" custRadScaleInc="46607">
        <dgm:presLayoutVars>
          <dgm:bulletEnabled val="1"/>
        </dgm:presLayoutVars>
      </dgm:prSet>
      <dgm:spPr/>
    </dgm:pt>
    <dgm:pt modelId="{E07801AA-DD55-45BD-A22D-3DADF49D6657}" type="pres">
      <dgm:prSet presAssocID="{EB7FA382-53D9-44B1-9E4B-985B2E4D38A0}" presName="parTrans" presStyleLbl="sibTrans2D1" presStyleIdx="4" presStyleCnt="5"/>
      <dgm:spPr/>
    </dgm:pt>
    <dgm:pt modelId="{D5C7F35D-8D25-4F0D-B6A6-6E5750B1AC01}" type="pres">
      <dgm:prSet presAssocID="{EB7FA382-53D9-44B1-9E4B-985B2E4D38A0}" presName="connectorText" presStyleLbl="sibTrans2D1" presStyleIdx="4" presStyleCnt="5"/>
      <dgm:spPr/>
    </dgm:pt>
    <dgm:pt modelId="{F60BC11D-7F77-4666-B718-9C56C7A2D58A}" type="pres">
      <dgm:prSet presAssocID="{E598AC33-BD0A-4A52-A4AC-02E35B99C441}" presName="node" presStyleLbl="node1" presStyleIdx="4" presStyleCnt="5" custScaleX="163781" custScaleY="126902" custRadScaleRad="122800" custRadScaleInc="18010">
        <dgm:presLayoutVars>
          <dgm:bulletEnabled val="1"/>
        </dgm:presLayoutVars>
      </dgm:prSet>
      <dgm:spPr/>
    </dgm:pt>
  </dgm:ptLst>
  <dgm:cxnLst>
    <dgm:cxn modelId="{44F74017-D62B-4B94-B939-C0930607CE5B}" type="presOf" srcId="{22469178-E2A0-43FF-8621-16D37545AADE}" destId="{873216BA-7E84-4210-9AC7-848B7166A2E5}" srcOrd="0" destOrd="0" presId="urn:microsoft.com/office/officeart/2005/8/layout/radial5"/>
    <dgm:cxn modelId="{2939E718-9FF8-4E17-A9B9-81AB2E468C5B}" srcId="{B9B9A412-6148-4772-9E2D-DBCAEBFF8A92}" destId="{9B043AC9-90D1-406D-A59F-83A48B0C839A}" srcOrd="0" destOrd="0" parTransId="{6A19978F-BD7E-4A77-AB9A-05ADC4732BCA}" sibTransId="{E043D10E-DE3F-4459-A441-5631CE2F9753}"/>
    <dgm:cxn modelId="{072E8520-A9F9-46CC-9FD0-A8B00801BD83}" type="presOf" srcId="{70CB4FC6-D605-4CBB-8A5C-5EE0AE2C3E0E}" destId="{D89D2FC5-81BC-46AE-9D2A-EDA510D970AC}" srcOrd="0" destOrd="0" presId="urn:microsoft.com/office/officeart/2005/8/layout/radial5"/>
    <dgm:cxn modelId="{6FF3C928-DDD7-4AD8-9F61-6C04C7EF7BF5}" type="presOf" srcId="{A55FE07F-E319-42D9-B74D-64B600A5E706}" destId="{376399EB-6027-465D-AED3-1C00A925AAF2}" srcOrd="0" destOrd="0" presId="urn:microsoft.com/office/officeart/2005/8/layout/radial5"/>
    <dgm:cxn modelId="{950F5233-D1D4-4A49-A74D-B23F25C41E87}" type="presOf" srcId="{0928DE72-C1F0-4A49-8A8F-2720FF320C63}" destId="{1662D751-2368-4A85-AF92-5EB0EA1FC5B8}" srcOrd="0" destOrd="0" presId="urn:microsoft.com/office/officeart/2005/8/layout/radial5"/>
    <dgm:cxn modelId="{2FEE6F3D-4AB8-44FA-8374-F2DDAB195511}" type="presOf" srcId="{E598AC33-BD0A-4A52-A4AC-02E35B99C441}" destId="{F60BC11D-7F77-4666-B718-9C56C7A2D58A}" srcOrd="0" destOrd="0" presId="urn:microsoft.com/office/officeart/2005/8/layout/radial5"/>
    <dgm:cxn modelId="{260EC964-8427-4319-A117-7652BEB7FC7E}" type="presOf" srcId="{EB7FA382-53D9-44B1-9E4B-985B2E4D38A0}" destId="{E07801AA-DD55-45BD-A22D-3DADF49D6657}" srcOrd="0" destOrd="0" presId="urn:microsoft.com/office/officeart/2005/8/layout/radial5"/>
    <dgm:cxn modelId="{78272F66-8DDA-499F-8B02-86FFD3FFDE40}" srcId="{9FDBB190-C936-461C-A0A2-6D5187EF56A5}" destId="{B9B9A412-6148-4772-9E2D-DBCAEBFF8A92}" srcOrd="0" destOrd="0" parTransId="{4F4C7A00-0B3E-462B-B2EB-241AFA482671}" sibTransId="{18692245-BA04-40D2-BDCC-4D90C3E206C7}"/>
    <dgm:cxn modelId="{6C0E9067-A2CA-4AE9-A0C7-0B5A71E8B3C7}" type="presOf" srcId="{9B043AC9-90D1-406D-A59F-83A48B0C839A}" destId="{298EB063-1065-4D6F-90CE-174FA3423B2A}" srcOrd="0" destOrd="0" presId="urn:microsoft.com/office/officeart/2005/8/layout/radial5"/>
    <dgm:cxn modelId="{2486AD71-7C78-4A2A-BAF8-8F329F1FB7D8}" srcId="{B9B9A412-6148-4772-9E2D-DBCAEBFF8A92}" destId="{0928DE72-C1F0-4A49-8A8F-2720FF320C63}" srcOrd="2" destOrd="0" parTransId="{0CF77556-A2BA-4117-85E8-040AE00A7273}" sibTransId="{ABE61A2F-DB31-4867-97E1-5B27106517F6}"/>
    <dgm:cxn modelId="{FF5DC054-6744-415D-A9A0-8BD222F674FF}" type="presOf" srcId="{0CF77556-A2BA-4117-85E8-040AE00A7273}" destId="{BB63EF68-26A9-42A2-B303-0C4B2CA4DD7D}" srcOrd="1" destOrd="0" presId="urn:microsoft.com/office/officeart/2005/8/layout/radial5"/>
    <dgm:cxn modelId="{EEC59058-B8D0-47DE-BACB-54D602637D19}" type="presOf" srcId="{6A19978F-BD7E-4A77-AB9A-05ADC4732BCA}" destId="{7E08ACFC-3844-46BF-B50D-4B3F9E4632C3}" srcOrd="1" destOrd="0" presId="urn:microsoft.com/office/officeart/2005/8/layout/radial5"/>
    <dgm:cxn modelId="{239AC079-EC78-4905-AF87-BE3262FCD202}" srcId="{B9B9A412-6148-4772-9E2D-DBCAEBFF8A92}" destId="{A55FE07F-E319-42D9-B74D-64B600A5E706}" srcOrd="3" destOrd="0" parTransId="{70CB4FC6-D605-4CBB-8A5C-5EE0AE2C3E0E}" sibTransId="{0345B8E7-412F-4EAA-B386-EEC20B9FE08D}"/>
    <dgm:cxn modelId="{6E5C0096-B378-4DE7-8298-1AAF4B5C80DE}" type="presOf" srcId="{9FDBB190-C936-461C-A0A2-6D5187EF56A5}" destId="{738EFCC2-536B-47A2-A730-039890260B70}" srcOrd="0" destOrd="0" presId="urn:microsoft.com/office/officeart/2005/8/layout/radial5"/>
    <dgm:cxn modelId="{7CA77699-F1E1-4D1C-BD9B-780C343FB837}" type="presOf" srcId="{B9B9A412-6148-4772-9E2D-DBCAEBFF8A92}" destId="{EFCE4378-0D7C-48B6-9E2A-6979CB7E8AEB}" srcOrd="0" destOrd="0" presId="urn:microsoft.com/office/officeart/2005/8/layout/radial5"/>
    <dgm:cxn modelId="{F702AA9C-A818-42FF-8DD2-34BEA0CE52D2}" type="presOf" srcId="{EB7FA382-53D9-44B1-9E4B-985B2E4D38A0}" destId="{D5C7F35D-8D25-4F0D-B6A6-6E5750B1AC01}" srcOrd="1" destOrd="0" presId="urn:microsoft.com/office/officeart/2005/8/layout/radial5"/>
    <dgm:cxn modelId="{8F71F49C-8938-4453-A6A5-C1140D725BDA}" type="presOf" srcId="{6A19978F-BD7E-4A77-AB9A-05ADC4732BCA}" destId="{1E670FA4-68F4-4DB5-8DCE-444914001F12}" srcOrd="0" destOrd="0" presId="urn:microsoft.com/office/officeart/2005/8/layout/radial5"/>
    <dgm:cxn modelId="{7C83D39F-E269-4ED2-B53E-D1113F75E130}" type="presOf" srcId="{22469178-E2A0-43FF-8621-16D37545AADE}" destId="{626D072B-C46E-48C4-B9B2-997444E775D2}" srcOrd="1" destOrd="0" presId="urn:microsoft.com/office/officeart/2005/8/layout/radial5"/>
    <dgm:cxn modelId="{0FEBCDBF-7170-4964-BD7B-5F8E1AD3C9E0}" type="presOf" srcId="{0CF77556-A2BA-4117-85E8-040AE00A7273}" destId="{48BA3D3C-0595-457E-AE4C-0C0F2B5CC455}" srcOrd="0" destOrd="0" presId="urn:microsoft.com/office/officeart/2005/8/layout/radial5"/>
    <dgm:cxn modelId="{F2136EC6-8699-4944-8AE1-B5979F8AC714}" srcId="{B9B9A412-6148-4772-9E2D-DBCAEBFF8A92}" destId="{E598AC33-BD0A-4A52-A4AC-02E35B99C441}" srcOrd="4" destOrd="0" parTransId="{EB7FA382-53D9-44B1-9E4B-985B2E4D38A0}" sibTransId="{F91B9298-8991-46AE-88B2-17D311A18F00}"/>
    <dgm:cxn modelId="{3C0740D5-BCB6-45C2-959B-44E43F7DF762}" srcId="{B9B9A412-6148-4772-9E2D-DBCAEBFF8A92}" destId="{E8ADCEFF-F901-4F86-8399-91D8E3636998}" srcOrd="1" destOrd="0" parTransId="{22469178-E2A0-43FF-8621-16D37545AADE}" sibTransId="{A5D5D357-8A92-46DA-8EA0-C35511E73A54}"/>
    <dgm:cxn modelId="{F270C4E4-757D-4793-8749-29437A8AD7E6}" type="presOf" srcId="{E8ADCEFF-F901-4F86-8399-91D8E3636998}" destId="{000B91A7-D7C1-4648-B963-418BA95B3B80}" srcOrd="0" destOrd="0" presId="urn:microsoft.com/office/officeart/2005/8/layout/radial5"/>
    <dgm:cxn modelId="{1D088DFD-0DEE-4001-A750-8AA4C99D66CE}" type="presOf" srcId="{70CB4FC6-D605-4CBB-8A5C-5EE0AE2C3E0E}" destId="{F1F183BA-58DE-4969-94B3-F5908795C957}" srcOrd="1" destOrd="0" presId="urn:microsoft.com/office/officeart/2005/8/layout/radial5"/>
    <dgm:cxn modelId="{24F97FAD-6A54-4D5A-BEC8-230A4DC9CC05}" type="presParOf" srcId="{738EFCC2-536B-47A2-A730-039890260B70}" destId="{EFCE4378-0D7C-48B6-9E2A-6979CB7E8AEB}" srcOrd="0" destOrd="0" presId="urn:microsoft.com/office/officeart/2005/8/layout/radial5"/>
    <dgm:cxn modelId="{007FCD72-EA1E-4869-AED8-A3A2C61EA51A}" type="presParOf" srcId="{738EFCC2-536B-47A2-A730-039890260B70}" destId="{1E670FA4-68F4-4DB5-8DCE-444914001F12}" srcOrd="1" destOrd="0" presId="urn:microsoft.com/office/officeart/2005/8/layout/radial5"/>
    <dgm:cxn modelId="{60323BA3-2908-4034-B3FE-63E4123B24F3}" type="presParOf" srcId="{1E670FA4-68F4-4DB5-8DCE-444914001F12}" destId="{7E08ACFC-3844-46BF-B50D-4B3F9E4632C3}" srcOrd="0" destOrd="0" presId="urn:microsoft.com/office/officeart/2005/8/layout/radial5"/>
    <dgm:cxn modelId="{F64B2144-C265-4DA1-AA7E-502F361C8A99}" type="presParOf" srcId="{738EFCC2-536B-47A2-A730-039890260B70}" destId="{298EB063-1065-4D6F-90CE-174FA3423B2A}" srcOrd="2" destOrd="0" presId="urn:microsoft.com/office/officeart/2005/8/layout/radial5"/>
    <dgm:cxn modelId="{0B1A9E55-57B7-43B2-850E-E2E42203D6C7}" type="presParOf" srcId="{738EFCC2-536B-47A2-A730-039890260B70}" destId="{873216BA-7E84-4210-9AC7-848B7166A2E5}" srcOrd="3" destOrd="0" presId="urn:microsoft.com/office/officeart/2005/8/layout/radial5"/>
    <dgm:cxn modelId="{529C64C1-D660-4CE9-B4FB-D3265E44952A}" type="presParOf" srcId="{873216BA-7E84-4210-9AC7-848B7166A2E5}" destId="{626D072B-C46E-48C4-B9B2-997444E775D2}" srcOrd="0" destOrd="0" presId="urn:microsoft.com/office/officeart/2005/8/layout/radial5"/>
    <dgm:cxn modelId="{36F00D5F-6974-4214-80B1-4B5A09BA0532}" type="presParOf" srcId="{738EFCC2-536B-47A2-A730-039890260B70}" destId="{000B91A7-D7C1-4648-B963-418BA95B3B80}" srcOrd="4" destOrd="0" presId="urn:microsoft.com/office/officeart/2005/8/layout/radial5"/>
    <dgm:cxn modelId="{313C3B5E-F86D-40E0-986E-AA20D84EB1EA}" type="presParOf" srcId="{738EFCC2-536B-47A2-A730-039890260B70}" destId="{48BA3D3C-0595-457E-AE4C-0C0F2B5CC455}" srcOrd="5" destOrd="0" presId="urn:microsoft.com/office/officeart/2005/8/layout/radial5"/>
    <dgm:cxn modelId="{14C452A3-5D9E-485F-8F35-A5913427E155}" type="presParOf" srcId="{48BA3D3C-0595-457E-AE4C-0C0F2B5CC455}" destId="{BB63EF68-26A9-42A2-B303-0C4B2CA4DD7D}" srcOrd="0" destOrd="0" presId="urn:microsoft.com/office/officeart/2005/8/layout/radial5"/>
    <dgm:cxn modelId="{B8AEA5C7-43C5-45C9-A0A6-4BE134204B1E}" type="presParOf" srcId="{738EFCC2-536B-47A2-A730-039890260B70}" destId="{1662D751-2368-4A85-AF92-5EB0EA1FC5B8}" srcOrd="6" destOrd="0" presId="urn:microsoft.com/office/officeart/2005/8/layout/radial5"/>
    <dgm:cxn modelId="{C3BC3CC2-E320-4921-8735-0532852B1D2C}" type="presParOf" srcId="{738EFCC2-536B-47A2-A730-039890260B70}" destId="{D89D2FC5-81BC-46AE-9D2A-EDA510D970AC}" srcOrd="7" destOrd="0" presId="urn:microsoft.com/office/officeart/2005/8/layout/radial5"/>
    <dgm:cxn modelId="{5EBB4082-FE8A-4D60-BB16-E93052EBADAB}" type="presParOf" srcId="{D89D2FC5-81BC-46AE-9D2A-EDA510D970AC}" destId="{F1F183BA-58DE-4969-94B3-F5908795C957}" srcOrd="0" destOrd="0" presId="urn:microsoft.com/office/officeart/2005/8/layout/radial5"/>
    <dgm:cxn modelId="{E6883FC0-170B-43B0-9B43-D8E9C236FAA4}" type="presParOf" srcId="{738EFCC2-536B-47A2-A730-039890260B70}" destId="{376399EB-6027-465D-AED3-1C00A925AAF2}" srcOrd="8" destOrd="0" presId="urn:microsoft.com/office/officeart/2005/8/layout/radial5"/>
    <dgm:cxn modelId="{28C2EB7A-71CA-4D56-9DC7-D02465E29193}" type="presParOf" srcId="{738EFCC2-536B-47A2-A730-039890260B70}" destId="{E07801AA-DD55-45BD-A22D-3DADF49D6657}" srcOrd="9" destOrd="0" presId="urn:microsoft.com/office/officeart/2005/8/layout/radial5"/>
    <dgm:cxn modelId="{C6EDA5D6-A2DE-4418-9BF8-8575E41DF0A7}" type="presParOf" srcId="{E07801AA-DD55-45BD-A22D-3DADF49D6657}" destId="{D5C7F35D-8D25-4F0D-B6A6-6E5750B1AC01}" srcOrd="0" destOrd="0" presId="urn:microsoft.com/office/officeart/2005/8/layout/radial5"/>
    <dgm:cxn modelId="{FE9A50B3-0A8F-4B6D-ADE6-0B2B4B77B075}" type="presParOf" srcId="{738EFCC2-536B-47A2-A730-039890260B70}" destId="{F60BC11D-7F77-4666-B718-9C56C7A2D58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438" y="37025"/>
          <a:ext cx="3377474" cy="1467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Cihat</a:t>
          </a:r>
        </a:p>
      </dsp:txBody>
      <dsp:txXfrm>
        <a:off x="43409" y="79996"/>
        <a:ext cx="3291532" cy="1381210"/>
      </dsp:txXfrm>
    </dsp:sp>
    <dsp:sp modelId="{F39E3C6E-2695-47A2-9BD4-85C929E9EB8C}">
      <dsp:nvSpPr>
        <dsp:cNvPr id="0" name=""/>
        <dsp:cNvSpPr/>
      </dsp:nvSpPr>
      <dsp:spPr>
        <a:xfrm>
          <a:off x="338185" y="1504177"/>
          <a:ext cx="337747" cy="2417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639"/>
              </a:lnTo>
              <a:lnTo>
                <a:pt x="337747" y="241763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43518-91E2-47E6-AFEB-D0CCC7BF1370}">
      <dsp:nvSpPr>
        <dsp:cNvPr id="0" name=""/>
        <dsp:cNvSpPr/>
      </dsp:nvSpPr>
      <dsp:spPr>
        <a:xfrm>
          <a:off x="675933" y="2310057"/>
          <a:ext cx="5925395" cy="3223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Güç ve gayret sarf ermek, bir işi başarmak için elinden gelen bütün imkanları kullanmak, söz ve fiille bütün kuvvetini harcayarak çalışmak, yorulmak, aşırı gayret etmek demektir. </a:t>
          </a:r>
        </a:p>
      </dsp:txBody>
      <dsp:txXfrm>
        <a:off x="770347" y="2404471"/>
        <a:ext cx="5736567" cy="3034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4378-0D7C-48B6-9E2A-6979CB7E8AEB}">
      <dsp:nvSpPr>
        <dsp:cNvPr id="0" name=""/>
        <dsp:cNvSpPr/>
      </dsp:nvSpPr>
      <dsp:spPr>
        <a:xfrm>
          <a:off x="4948482" y="2538954"/>
          <a:ext cx="2424248" cy="208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/>
            <a:t>Cihat</a:t>
          </a:r>
        </a:p>
      </dsp:txBody>
      <dsp:txXfrm>
        <a:off x="5303505" y="2843728"/>
        <a:ext cx="1714202" cy="1471581"/>
      </dsp:txXfrm>
    </dsp:sp>
    <dsp:sp modelId="{1E670FA4-68F4-4DB5-8DCE-444914001F12}">
      <dsp:nvSpPr>
        <dsp:cNvPr id="0" name=""/>
        <dsp:cNvSpPr/>
      </dsp:nvSpPr>
      <dsp:spPr>
        <a:xfrm rot="16200000">
          <a:off x="5992528" y="1901417"/>
          <a:ext cx="336155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900" kern="1200"/>
        </a:p>
      </dsp:txBody>
      <dsp:txXfrm>
        <a:off x="6042951" y="2083809"/>
        <a:ext cx="235309" cy="395906"/>
      </dsp:txXfrm>
    </dsp:sp>
    <dsp:sp modelId="{298EB063-1065-4D6F-90CE-174FA3423B2A}">
      <dsp:nvSpPr>
        <dsp:cNvPr id="0" name=""/>
        <dsp:cNvSpPr/>
      </dsp:nvSpPr>
      <dsp:spPr>
        <a:xfrm>
          <a:off x="4948482" y="-176432"/>
          <a:ext cx="2424248" cy="2081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İbadettir</a:t>
          </a:r>
        </a:p>
      </dsp:txBody>
      <dsp:txXfrm>
        <a:off x="5303505" y="128342"/>
        <a:ext cx="1714202" cy="1471581"/>
      </dsp:txXfrm>
    </dsp:sp>
    <dsp:sp modelId="{873216BA-7E84-4210-9AC7-848B7166A2E5}">
      <dsp:nvSpPr>
        <dsp:cNvPr id="0" name=""/>
        <dsp:cNvSpPr/>
      </dsp:nvSpPr>
      <dsp:spPr>
        <a:xfrm rot="20328646">
          <a:off x="7385734" y="2708588"/>
          <a:ext cx="34090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900" kern="1200"/>
        </a:p>
      </dsp:txBody>
      <dsp:txXfrm>
        <a:off x="7389191" y="2859040"/>
        <a:ext cx="238633" cy="395906"/>
      </dsp:txXfrm>
    </dsp:sp>
    <dsp:sp modelId="{000B91A7-D7C1-4648-B963-418BA95B3B80}">
      <dsp:nvSpPr>
        <dsp:cNvPr id="0" name=""/>
        <dsp:cNvSpPr/>
      </dsp:nvSpPr>
      <dsp:spPr>
        <a:xfrm>
          <a:off x="7719984" y="1235934"/>
          <a:ext cx="2920102" cy="2346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Dini yaşama mücadelesidir</a:t>
          </a:r>
        </a:p>
      </dsp:txBody>
      <dsp:txXfrm>
        <a:off x="8147623" y="1579520"/>
        <a:ext cx="2064824" cy="1658982"/>
      </dsp:txXfrm>
    </dsp:sp>
    <dsp:sp modelId="{48BA3D3C-0595-457E-AE4C-0C0F2B5CC455}">
      <dsp:nvSpPr>
        <dsp:cNvPr id="0" name=""/>
        <dsp:cNvSpPr/>
      </dsp:nvSpPr>
      <dsp:spPr>
        <a:xfrm rot="2241281">
          <a:off x="7200394" y="4268086"/>
          <a:ext cx="589055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900" kern="1200"/>
        </a:p>
      </dsp:txBody>
      <dsp:txXfrm>
        <a:off x="7218517" y="4346444"/>
        <a:ext cx="412339" cy="395906"/>
      </dsp:txXfrm>
    </dsp:sp>
    <dsp:sp modelId="{1662D751-2368-4A85-AF92-5EB0EA1FC5B8}">
      <dsp:nvSpPr>
        <dsp:cNvPr id="0" name=""/>
        <dsp:cNvSpPr/>
      </dsp:nvSpPr>
      <dsp:spPr>
        <a:xfrm>
          <a:off x="7404328" y="4670444"/>
          <a:ext cx="3236885" cy="218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Bireyi ve toplumu şirkten, küfürden, nifaktan uzak tutma gayretidir</a:t>
          </a:r>
        </a:p>
      </dsp:txBody>
      <dsp:txXfrm>
        <a:off x="7878359" y="4990804"/>
        <a:ext cx="2288823" cy="1546838"/>
      </dsp:txXfrm>
    </dsp:sp>
    <dsp:sp modelId="{D89D2FC5-81BC-46AE-9D2A-EDA510D970AC}">
      <dsp:nvSpPr>
        <dsp:cNvPr id="0" name=""/>
        <dsp:cNvSpPr/>
      </dsp:nvSpPr>
      <dsp:spPr>
        <a:xfrm rot="8566711">
          <a:off x="4768802" y="4157227"/>
          <a:ext cx="393949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900" kern="1200"/>
        </a:p>
      </dsp:txBody>
      <dsp:txXfrm rot="10800000">
        <a:off x="4874950" y="4253451"/>
        <a:ext cx="275764" cy="395906"/>
      </dsp:txXfrm>
    </dsp:sp>
    <dsp:sp modelId="{376399EB-6027-465D-AED3-1C00A925AAF2}">
      <dsp:nvSpPr>
        <dsp:cNvPr id="0" name=""/>
        <dsp:cNvSpPr/>
      </dsp:nvSpPr>
      <dsp:spPr>
        <a:xfrm>
          <a:off x="1875662" y="4341778"/>
          <a:ext cx="3250529" cy="2516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İnsanın kendisini ve ailesini cehennem ateşinden koruma çabasıdır</a:t>
          </a:r>
        </a:p>
      </dsp:txBody>
      <dsp:txXfrm>
        <a:off x="2351691" y="4710273"/>
        <a:ext cx="2298471" cy="1779248"/>
      </dsp:txXfrm>
    </dsp:sp>
    <dsp:sp modelId="{E07801AA-DD55-45BD-A22D-3DADF49D6657}">
      <dsp:nvSpPr>
        <dsp:cNvPr id="0" name=""/>
        <dsp:cNvSpPr/>
      </dsp:nvSpPr>
      <dsp:spPr>
        <a:xfrm rot="12269016">
          <a:off x="4628982" y="2630850"/>
          <a:ext cx="345756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900" kern="1200"/>
        </a:p>
      </dsp:txBody>
      <dsp:txXfrm rot="10800000">
        <a:off x="4728045" y="2784313"/>
        <a:ext cx="242029" cy="395906"/>
      </dsp:txXfrm>
    </dsp:sp>
    <dsp:sp modelId="{F60BC11D-7F77-4666-B718-9C56C7A2D58A}">
      <dsp:nvSpPr>
        <dsp:cNvPr id="0" name=""/>
        <dsp:cNvSpPr/>
      </dsp:nvSpPr>
      <dsp:spPr>
        <a:xfrm>
          <a:off x="1536685" y="966189"/>
          <a:ext cx="3178528" cy="2462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İslam ile insan arasındaki engellerin kaldırılma mücadelesidir</a:t>
          </a:r>
        </a:p>
      </dsp:txBody>
      <dsp:txXfrm>
        <a:off x="2002170" y="1326859"/>
        <a:ext cx="2247558" cy="1741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83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47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zxTePjZ3O0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UlwWvwugmU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rHkKdwQHRI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42CE266-771F-4842-BD3A-6B99E57A4202}"/>
              </a:ext>
            </a:extLst>
          </p:cNvPr>
          <p:cNvSpPr txBox="1"/>
          <p:nvPr/>
        </p:nvSpPr>
        <p:spPr>
          <a:xfrm>
            <a:off x="3683000" y="-27633"/>
            <a:ext cx="482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https://www.youtube.com/watch?v=YzxTePjZ3O0</a:t>
            </a:r>
          </a:p>
        </p:txBody>
      </p:sp>
      <p:pic>
        <p:nvPicPr>
          <p:cNvPr id="2" name="Çevrimiçi Medya 1" title="GRUP GENÇ - ÇAĞIRIRSIN - ŞEHADET BİR ÇAĞRIDIR">
            <a:hlinkClick r:id="" action="ppaction://media"/>
            <a:extLst>
              <a:ext uri="{FF2B5EF4-FFF2-40B4-BE49-F238E27FC236}">
                <a16:creationId xmlns:a16="http://schemas.microsoft.com/office/drawing/2014/main" id="{FAB7D765-C144-4500-8E92-DB78512A96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955" y="520909"/>
            <a:ext cx="11216090" cy="63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B556DED-5092-4400-8497-F4B80A78EA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5457"/>
            <a:ext cx="12192000" cy="51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BEBDD02-49C9-4F47-BEA7-F5A16BC1C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080" y="1686605"/>
            <a:ext cx="6622088" cy="4486275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C9814C2-2E9C-4F82-B993-C15468B01688}"/>
              </a:ext>
            </a:extLst>
          </p:cNvPr>
          <p:cNvSpPr/>
          <p:nvPr/>
        </p:nvSpPr>
        <p:spPr>
          <a:xfrm>
            <a:off x="80388" y="351692"/>
            <a:ext cx="12007780" cy="813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Mekke’de nazil olan ayetlerde cihat kavramı: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41BEF7-048C-4A9C-BEBA-B56BB22A3238}"/>
              </a:ext>
            </a:extLst>
          </p:cNvPr>
          <p:cNvSpPr/>
          <p:nvPr/>
        </p:nvSpPr>
        <p:spPr>
          <a:xfrm>
            <a:off x="80388" y="1686605"/>
            <a:ext cx="5223132" cy="4486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İslam’a davet, dinin esaslarını tebliğ, müşriklere ve inkarcılara karşı İslâm’ın ilmen, fikren savunulması için çaba harcama gibi anlamlarda kullanılmıştır. </a:t>
            </a:r>
          </a:p>
        </p:txBody>
      </p:sp>
    </p:spTree>
    <p:extLst>
      <p:ext uri="{BB962C8B-B14F-4D97-AF65-F5344CB8AC3E}">
        <p14:creationId xmlns:p14="http://schemas.microsoft.com/office/powerpoint/2010/main" val="2057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709604B-9C7D-4DE5-8F8A-4330AC3B2C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70" y="0"/>
            <a:ext cx="1053726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C9814C2-2E9C-4F82-B993-C15468B01688}"/>
              </a:ext>
            </a:extLst>
          </p:cNvPr>
          <p:cNvSpPr/>
          <p:nvPr/>
        </p:nvSpPr>
        <p:spPr>
          <a:xfrm>
            <a:off x="827370" y="0"/>
            <a:ext cx="6843430" cy="1178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/>
              <a:t>Medine’de nazil olan ayetlerde cihat kavramının anlamı genişlemiş: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41BEF7-048C-4A9C-BEBA-B56BB22A3238}"/>
              </a:ext>
            </a:extLst>
          </p:cNvPr>
          <p:cNvSpPr/>
          <p:nvPr/>
        </p:nvSpPr>
        <p:spPr>
          <a:xfrm>
            <a:off x="827370" y="4612640"/>
            <a:ext cx="5339750" cy="193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Kıtal (savaş), </a:t>
            </a:r>
            <a:r>
              <a:rPr lang="tr-TR" sz="3600" dirty="0" err="1"/>
              <a:t>mukatele</a:t>
            </a:r>
            <a:r>
              <a:rPr lang="tr-TR" sz="3600" dirty="0"/>
              <a:t> (çarpışma, savaşma) anlamlarını da kapsamıştır.</a:t>
            </a:r>
          </a:p>
        </p:txBody>
      </p:sp>
    </p:spTree>
    <p:extLst>
      <p:ext uri="{BB962C8B-B14F-4D97-AF65-F5344CB8AC3E}">
        <p14:creationId xmlns:p14="http://schemas.microsoft.com/office/powerpoint/2010/main" val="28439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92110" y="90435"/>
            <a:ext cx="12007780" cy="823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Kur’ân-ı Kerîm’de cihat kavramı farklı anlamlarda kullanılmıştır.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7DDC378-3764-4155-A910-08C085863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70"/>
          <a:stretch/>
        </p:blipFill>
        <p:spPr>
          <a:xfrm>
            <a:off x="2667000" y="914400"/>
            <a:ext cx="6858000" cy="5049925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1BAA6E5-CC47-4723-A26D-C1321869D030}"/>
              </a:ext>
            </a:extLst>
          </p:cNvPr>
          <p:cNvSpPr/>
          <p:nvPr/>
        </p:nvSpPr>
        <p:spPr>
          <a:xfrm>
            <a:off x="92110" y="5792874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ayette cihatla kastedilenin tebliğ ve davet olduğunu görüyoruz. İlimle ve düşünceyle de cihat etmektir. </a:t>
            </a:r>
          </a:p>
        </p:txBody>
      </p:sp>
    </p:spTree>
    <p:extLst>
      <p:ext uri="{BB962C8B-B14F-4D97-AF65-F5344CB8AC3E}">
        <p14:creationId xmlns:p14="http://schemas.microsoft.com/office/powerpoint/2010/main" val="2999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1A814-BCA9-4337-9D71-08C440182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1886"/>
            <a:ext cx="12192001" cy="621993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9C21E1F-348F-43E5-9ECD-46BF0DFAD5A6}"/>
              </a:ext>
            </a:extLst>
          </p:cNvPr>
          <p:cNvSpPr/>
          <p:nvPr/>
        </p:nvSpPr>
        <p:spPr>
          <a:xfrm>
            <a:off x="383510" y="4401178"/>
            <a:ext cx="11424977" cy="18790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ayet; iman etmek, ibadetlerini yerine getirmek ve </a:t>
            </a:r>
            <a:r>
              <a:rPr lang="tr-TR" sz="3600" dirty="0" err="1"/>
              <a:t>salih</a:t>
            </a:r>
            <a:r>
              <a:rPr lang="tr-TR" sz="3600" dirty="0"/>
              <a:t> amel işlemek suretiyle yapılan cihattan söz etmektedir.</a:t>
            </a:r>
          </a:p>
          <a:p>
            <a:pPr algn="ctr"/>
            <a:r>
              <a:rPr lang="tr-TR" sz="3600" dirty="0"/>
              <a:t>(Kendi hesabına cihat bu şekildedir.)</a:t>
            </a:r>
          </a:p>
        </p:txBody>
      </p:sp>
    </p:spTree>
    <p:extLst>
      <p:ext uri="{BB962C8B-B14F-4D97-AF65-F5344CB8AC3E}">
        <p14:creationId xmlns:p14="http://schemas.microsoft.com/office/powerpoint/2010/main" val="3826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D6FC4C-8085-4B50-8232-16F7FEB3F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F2A5B56-3464-4C3B-B989-6AC2D546E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07" y="0"/>
            <a:ext cx="9432785" cy="4716393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D8BEA4E-7EA6-4C7E-86EF-05706AC90C1D}"/>
              </a:ext>
            </a:extLst>
          </p:cNvPr>
          <p:cNvSpPr/>
          <p:nvPr/>
        </p:nvSpPr>
        <p:spPr>
          <a:xfrm>
            <a:off x="383510" y="4913641"/>
            <a:ext cx="11424977" cy="18790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ayette; İslam’ı, vatanı, milleti, kutsal değerleri savunmak ve korumak için can ve mal ile cihat edilmesi istenmektedir.</a:t>
            </a:r>
          </a:p>
        </p:txBody>
      </p:sp>
    </p:spTree>
    <p:extLst>
      <p:ext uri="{BB962C8B-B14F-4D97-AF65-F5344CB8AC3E}">
        <p14:creationId xmlns:p14="http://schemas.microsoft.com/office/powerpoint/2010/main" val="631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FFC59A9-B3C3-4201-9950-B9E937A9B6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535" y="0"/>
            <a:ext cx="8536929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4A11AF6-C85C-450A-A0E9-88C58E3A66A4}"/>
              </a:ext>
            </a:extLst>
          </p:cNvPr>
          <p:cNvSpPr txBox="1"/>
          <p:nvPr/>
        </p:nvSpPr>
        <p:spPr>
          <a:xfrm>
            <a:off x="1827534" y="180871"/>
            <a:ext cx="85369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tx1"/>
                </a:solidFill>
              </a:rPr>
              <a:t>Cihat, iman meselesidir, imanın gereğidir…</a:t>
            </a:r>
          </a:p>
        </p:txBody>
      </p:sp>
    </p:spTree>
    <p:extLst>
      <p:ext uri="{BB962C8B-B14F-4D97-AF65-F5344CB8AC3E}">
        <p14:creationId xmlns:p14="http://schemas.microsoft.com/office/powerpoint/2010/main" val="19449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E4EDD7C-3CAB-4E00-B9E0-88FCDE8C6A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8363"/>
            <a:ext cx="12192000" cy="198063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1D44B7C-5FF4-490B-A441-373BD3C295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8999"/>
            <a:ext cx="12192000" cy="74676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4BF02B3-11A1-4F38-92D2-A68B3E8FE0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5760"/>
            <a:ext cx="12192000" cy="12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888C98A-389F-4087-9FDE-575996B5E1E0}"/>
              </a:ext>
            </a:extLst>
          </p:cNvPr>
          <p:cNvSpPr txBox="1"/>
          <p:nvPr/>
        </p:nvSpPr>
        <p:spPr>
          <a:xfrm>
            <a:off x="3048000" y="9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https://www.youtube.com/watch?v=mUlwWvwugmU</a:t>
            </a:r>
          </a:p>
        </p:txBody>
      </p:sp>
      <p:pic>
        <p:nvPicPr>
          <p:cNvPr id="2" name="Çevrimiçi Medya 1" title="Saff Suresi 10 14  Ayetler   kuranimiz.net">
            <a:hlinkClick r:id="" action="ppaction://media"/>
            <a:extLst>
              <a:ext uri="{FF2B5EF4-FFF2-40B4-BE49-F238E27FC236}">
                <a16:creationId xmlns:a16="http://schemas.microsoft.com/office/drawing/2014/main" id="{1B86E7D8-1AEF-4256-BA02-8EC4F3CF23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603" y="468532"/>
            <a:ext cx="11308793" cy="63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92949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Allah Yolunda </a:t>
            </a:r>
            <a:r>
              <a:rPr lang="tr-TR" sz="88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Mücahede</a:t>
            </a: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Cihat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CAF6735-1784-456F-A3FF-D6ECA69C1F20}"/>
              </a:ext>
            </a:extLst>
          </p:cNvPr>
          <p:cNvSpPr txBox="1"/>
          <p:nvPr/>
        </p:nvSpPr>
        <p:spPr>
          <a:xfrm>
            <a:off x="812800" y="1397338"/>
            <a:ext cx="10322560" cy="5078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tr-TR" sz="3600" dirty="0"/>
              <a:t>Ey iman edenler! Sizi acı bir azaptan kurtaracak ticareti size göstereyim mi?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tr-TR" sz="3600" dirty="0"/>
              <a:t>Allah'a ve </a:t>
            </a:r>
            <a:r>
              <a:rPr lang="tr-TR" sz="3600" dirty="0" err="1"/>
              <a:t>Resûlüne</a:t>
            </a:r>
            <a:r>
              <a:rPr lang="tr-TR" sz="3600" dirty="0"/>
              <a:t> inanır, mallarınızla ve canlarınızla Allah yolunda </a:t>
            </a:r>
            <a:r>
              <a:rPr lang="tr-TR" sz="3600" dirty="0" err="1"/>
              <a:t>cihad</a:t>
            </a:r>
            <a:r>
              <a:rPr lang="tr-TR" sz="3600" dirty="0"/>
              <a:t> edersiniz. Eğer bilirseniz, bu sizin için daha hayırlıdır.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tr-TR" sz="3600" dirty="0"/>
              <a:t>İşte bu takdirde O, sizin günahlarınızı bağışlar, sizi zemininden ırmaklar akan cennetlere, </a:t>
            </a:r>
            <a:r>
              <a:rPr lang="tr-TR" sz="3600" dirty="0" err="1"/>
              <a:t>Adn</a:t>
            </a:r>
            <a:r>
              <a:rPr lang="tr-TR" sz="3600" dirty="0"/>
              <a:t> cennetlerindeki güzel meskenlere koyar. İşte en büyük kurtuluş budur. (Saf, 10-12) 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8FC33CA-C966-42CB-A346-A90F51112F15}"/>
              </a:ext>
            </a:extLst>
          </p:cNvPr>
          <p:cNvSpPr/>
          <p:nvPr/>
        </p:nvSpPr>
        <p:spPr>
          <a:xfrm>
            <a:off x="111760" y="219721"/>
            <a:ext cx="11724639" cy="9588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Dünyada kazançlı bir hayat yaşamak için yapmamız gerekenler.</a:t>
            </a:r>
          </a:p>
        </p:txBody>
      </p:sp>
    </p:spTree>
    <p:extLst>
      <p:ext uri="{BB962C8B-B14F-4D97-AF65-F5344CB8AC3E}">
        <p14:creationId xmlns:p14="http://schemas.microsoft.com/office/powerpoint/2010/main" val="30677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9188A27-1A69-450E-86F5-6F1A07040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48D6A80-BCB3-4317-8AC8-CAF53AE6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360" y="0"/>
            <a:ext cx="972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3EBA13D-2C0F-4A65-962B-547CA316AF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7A60801-C439-496F-B73D-BB4AE397C76F}"/>
              </a:ext>
            </a:extLst>
          </p:cNvPr>
          <p:cNvSpPr txBox="1"/>
          <p:nvPr/>
        </p:nvSpPr>
        <p:spPr>
          <a:xfrm>
            <a:off x="304800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https://www.youtube.com/watch?v=3rHkKdwQHRI</a:t>
            </a:r>
          </a:p>
        </p:txBody>
      </p:sp>
      <p:pic>
        <p:nvPicPr>
          <p:cNvPr id="2" name="Çevrimiçi Medya 1" title="Gülümse Anne (Murat Başaran) - Aziz şehitlerimiz anısına  🇹🇷">
            <a:hlinkClick r:id="" action="ppaction://media"/>
            <a:extLst>
              <a:ext uri="{FF2B5EF4-FFF2-40B4-BE49-F238E27FC236}">
                <a16:creationId xmlns:a16="http://schemas.microsoft.com/office/drawing/2014/main" id="{8559BD77-F691-4B2A-AA6C-A2038FEF97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5160" y="369332"/>
            <a:ext cx="8661679" cy="64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E1BA252-411E-48CD-96FE-DFABBC3409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BBFA0FD-8E5F-4620-BCBF-A4AB904B61EE}"/>
              </a:ext>
            </a:extLst>
          </p:cNvPr>
          <p:cNvSpPr/>
          <p:nvPr/>
        </p:nvSpPr>
        <p:spPr>
          <a:xfrm>
            <a:off x="2667000" y="3789681"/>
            <a:ext cx="6858000" cy="1463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Mukaddes değerler uğruna cihat ederken can verenler şehittir.</a:t>
            </a:r>
          </a:p>
        </p:txBody>
      </p:sp>
    </p:spTree>
    <p:extLst>
      <p:ext uri="{BB962C8B-B14F-4D97-AF65-F5344CB8AC3E}">
        <p14:creationId xmlns:p14="http://schemas.microsoft.com/office/powerpoint/2010/main" val="2202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63BD42-369E-4D4E-AF9E-FD30B240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99" y="1114821"/>
            <a:ext cx="8314802" cy="46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D391D37-0FD2-4804-A0FC-20EF29B00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266" y="0"/>
            <a:ext cx="8509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CD6E991-DE63-4AE6-BC98-16836C086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A34E4DC-C421-4E94-8CC7-03A433BA4A96}"/>
              </a:ext>
            </a:extLst>
          </p:cNvPr>
          <p:cNvSpPr txBox="1"/>
          <p:nvPr/>
        </p:nvSpPr>
        <p:spPr>
          <a:xfrm>
            <a:off x="2705100" y="193040"/>
            <a:ext cx="6781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dirty="0"/>
              <a:t>Cihat, farz-ı </a:t>
            </a:r>
            <a:r>
              <a:rPr lang="tr-TR" sz="3600" dirty="0" err="1"/>
              <a:t>kifaye</a:t>
            </a:r>
            <a:r>
              <a:rPr lang="tr-TR" sz="3600" dirty="0"/>
              <a:t> olan bir ibadettir.</a:t>
            </a:r>
          </a:p>
        </p:txBody>
      </p:sp>
    </p:spTree>
    <p:extLst>
      <p:ext uri="{BB962C8B-B14F-4D97-AF65-F5344CB8AC3E}">
        <p14:creationId xmlns:p14="http://schemas.microsoft.com/office/powerpoint/2010/main" val="21314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5A062E4-A95C-45D6-A1ED-48BA12723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520" y="647797"/>
            <a:ext cx="6466710" cy="5740879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46B9C88-B7BC-4399-AE04-463E594BE255}"/>
              </a:ext>
            </a:extLst>
          </p:cNvPr>
          <p:cNvSpPr/>
          <p:nvPr/>
        </p:nvSpPr>
        <p:spPr>
          <a:xfrm>
            <a:off x="80388" y="647797"/>
            <a:ext cx="5599052" cy="5740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Bu cennet vatan bizlere ecdadımızın emanetidir. Onlar bu emaneti bize ulaştırmak için bedel ödediler. Bizler de gerektiğinde bu vatan ve mukaddesat uğruna gerekli bedeli ödemeyi şeref bilmeliyiz. Bedel ödemekten çekinmemeliyiz.</a:t>
            </a:r>
          </a:p>
        </p:txBody>
      </p:sp>
    </p:spTree>
    <p:extLst>
      <p:ext uri="{BB962C8B-B14F-4D97-AF65-F5344CB8AC3E}">
        <p14:creationId xmlns:p14="http://schemas.microsoft.com/office/powerpoint/2010/main" val="38935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Kur’an’ı Kerim’de geçen bazı kavramları yorumlar.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ED3A48F-3F3C-4DA7-904C-8EC029823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8445"/>
            <a:ext cx="12192000" cy="37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8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1E7864-55E8-4FE9-8B01-07AF6219A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8300" y="752480"/>
            <a:ext cx="6375400" cy="53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1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BDFCBDF-41A8-4ADF-ABBE-99E2F749DB2F}"/>
              </a:ext>
            </a:extLst>
          </p:cNvPr>
          <p:cNvSpPr txBox="1"/>
          <p:nvPr/>
        </p:nvSpPr>
        <p:spPr>
          <a:xfrm>
            <a:off x="8882742" y="5839312"/>
            <a:ext cx="3156857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01.10.2021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«Cihat» kavramı hakkında ne biliyorsunuz?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F96AFEF-4FFF-4E61-981F-F717EF15B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373" y="0"/>
            <a:ext cx="8936627" cy="4277360"/>
          </a:xfrm>
          <a:prstGeom prst="rect">
            <a:avLst/>
          </a:prstGeom>
        </p:spPr>
      </p:pic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172049"/>
              </p:ext>
            </p:extLst>
          </p:nvPr>
        </p:nvGraphicFramePr>
        <p:xfrm>
          <a:off x="0" y="643699"/>
          <a:ext cx="6601767" cy="557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9E3C6E-2695-47A2-9BD4-85C929E9E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DA43518-91E2-47E6-AFEB-D0CCC7BF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BF28066-C041-400A-9243-AF68D6823F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38" y="1425972"/>
            <a:ext cx="10265324" cy="5249148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5527040" y="-1820539"/>
            <a:ext cx="1137920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400" dirty="0"/>
              <a:t>Cihat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36DCEF9-B33F-4856-95E9-FAE0FB6FB06E}"/>
              </a:ext>
            </a:extLst>
          </p:cNvPr>
          <p:cNvSpPr txBox="1"/>
          <p:nvPr/>
        </p:nvSpPr>
        <p:spPr>
          <a:xfrm>
            <a:off x="1076960" y="1616055"/>
            <a:ext cx="71424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Allah’ın rızasını elde etmek amacıyla ortaya konulan her türlü çaba. </a:t>
            </a:r>
          </a:p>
          <a:p>
            <a:r>
              <a:rPr lang="tr-TR" sz="3200" b="1" dirty="0">
                <a:solidFill>
                  <a:srgbClr val="FFFF00"/>
                </a:solidFill>
              </a:rPr>
              <a:t>Hakkı, hakikati, iyiliği üstün ve hâkim kılmak için gösterilen bütün gayretleri ifade eder.</a:t>
            </a:r>
          </a:p>
        </p:txBody>
      </p:sp>
    </p:spTree>
    <p:extLst>
      <p:ext uri="{BB962C8B-B14F-4D97-AF65-F5344CB8AC3E}">
        <p14:creationId xmlns:p14="http://schemas.microsoft.com/office/powerpoint/2010/main" val="6390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69830F6-5A6A-4D09-8621-0CCA8896E0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3501"/>
            <a:ext cx="12192000" cy="32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0B239B4-EA2B-477A-9701-907C4A6E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0546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7801AA-DD55-45BD-A22D-3DADF49D6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E07801AA-DD55-45BD-A22D-3DADF49D6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07801AA-DD55-45BD-A22D-3DADF49D6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07801AA-DD55-45BD-A22D-3DADF49D6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BC11D-7F77-4666-B718-9C56C7A2D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F60BC11D-7F77-4666-B718-9C56C7A2D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60BC11D-7F77-4666-B718-9C56C7A2D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F60BC11D-7F77-4666-B718-9C56C7A2D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1917328" y="-1247905"/>
            <a:ext cx="1310101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400" dirty="0"/>
              <a:t>Cihat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40677" y="2331219"/>
            <a:ext cx="4786923" cy="417006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Dinin, vatanın, bayrağın, millî ve manevi değerlerin korunup yaşatılması için gerektiğinde can ve mal ile savaşmaktır.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19E306A-2790-49E5-9B8C-93804B15B4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758" y="1879600"/>
            <a:ext cx="6914162" cy="46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9299</TotalTime>
  <Words>444</Words>
  <Application>Microsoft Office PowerPoint</Application>
  <PresentationFormat>Geniş ekran</PresentationFormat>
  <Paragraphs>42</Paragraphs>
  <Slides>32</Slides>
  <Notes>3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Calibri</vt:lpstr>
      <vt:lpstr>Gill Sans MT</vt:lpstr>
      <vt:lpstr>Wingdings</vt:lpstr>
      <vt:lpstr>Wingdings 2</vt:lpstr>
      <vt:lpstr>Kar Payı</vt:lpstr>
      <vt:lpstr>PowerPoint Sunusu</vt:lpstr>
      <vt:lpstr>Allah Yolunda Mücahede; Cihat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580</cp:revision>
  <dcterms:created xsi:type="dcterms:W3CDTF">2019-07-15T06:01:13Z</dcterms:created>
  <dcterms:modified xsi:type="dcterms:W3CDTF">2021-10-01T21:50:48Z</dcterms:modified>
</cp:coreProperties>
</file>