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784" r:id="rId2"/>
    <p:sldId id="308" r:id="rId3"/>
    <p:sldId id="315" r:id="rId4"/>
    <p:sldId id="671" r:id="rId5"/>
    <p:sldId id="760" r:id="rId6"/>
    <p:sldId id="672" r:id="rId7"/>
    <p:sldId id="765" r:id="rId8"/>
    <p:sldId id="761" r:id="rId9"/>
    <p:sldId id="766" r:id="rId10"/>
    <p:sldId id="764" r:id="rId11"/>
    <p:sldId id="767" r:id="rId12"/>
    <p:sldId id="768" r:id="rId13"/>
    <p:sldId id="769" r:id="rId14"/>
    <p:sldId id="770" r:id="rId15"/>
    <p:sldId id="771" r:id="rId16"/>
    <p:sldId id="783" r:id="rId17"/>
    <p:sldId id="772" r:id="rId18"/>
    <p:sldId id="773" r:id="rId19"/>
    <p:sldId id="774" r:id="rId20"/>
    <p:sldId id="775" r:id="rId21"/>
    <p:sldId id="776" r:id="rId22"/>
    <p:sldId id="710" r:id="rId23"/>
    <p:sldId id="777" r:id="rId24"/>
    <p:sldId id="778" r:id="rId25"/>
    <p:sldId id="779" r:id="rId26"/>
    <p:sldId id="780" r:id="rId27"/>
    <p:sldId id="781" r:id="rId28"/>
    <p:sldId id="782" r:id="rId29"/>
    <p:sldId id="260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382" autoAdjust="0"/>
  </p:normalViewPr>
  <p:slideViewPr>
    <p:cSldViewPr snapToGrid="0">
      <p:cViewPr varScale="1">
        <p:scale>
          <a:sx n="81" d="100"/>
          <a:sy n="81" d="100"/>
        </p:scale>
        <p:origin x="86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545A9-9C9B-413F-A95C-9D7D765DB69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99C2E38-CE4C-4601-856B-9005BD1C5550}">
      <dgm:prSet phldrT="[Metin]" custT="1"/>
      <dgm:spPr/>
      <dgm:t>
        <a:bodyPr/>
        <a:lstStyle/>
        <a:p>
          <a:r>
            <a:rPr lang="tr-TR" sz="4800" dirty="0"/>
            <a:t>İhlas</a:t>
          </a:r>
        </a:p>
      </dgm:t>
    </dgm:pt>
    <dgm:pt modelId="{1F744EEC-10CD-4D3A-AF23-A50057A5C947}" type="parTrans" cxnId="{5E895467-D2C6-4EFA-BA1F-4DC0D369BD39}">
      <dgm:prSet/>
      <dgm:spPr/>
      <dgm:t>
        <a:bodyPr/>
        <a:lstStyle/>
        <a:p>
          <a:endParaRPr lang="tr-TR"/>
        </a:p>
      </dgm:t>
    </dgm:pt>
    <dgm:pt modelId="{07CBCF53-8D1E-4250-8D04-6B4F99E9DFD9}" type="sibTrans" cxnId="{5E895467-D2C6-4EFA-BA1F-4DC0D369BD39}">
      <dgm:prSet/>
      <dgm:spPr/>
      <dgm:t>
        <a:bodyPr/>
        <a:lstStyle/>
        <a:p>
          <a:endParaRPr lang="tr-TR"/>
        </a:p>
      </dgm:t>
    </dgm:pt>
    <dgm:pt modelId="{0C033C31-2F25-48AA-9A1A-6952C7E9A077}">
      <dgm:prSet phldrT="[Metin]" custT="1"/>
      <dgm:spPr/>
      <dgm:t>
        <a:bodyPr/>
        <a:lstStyle/>
        <a:p>
          <a:r>
            <a:rPr lang="tr-TR" sz="2000" dirty="0"/>
            <a:t>Samimiyet</a:t>
          </a:r>
        </a:p>
      </dgm:t>
    </dgm:pt>
    <dgm:pt modelId="{5B9471B8-F324-4E83-84B3-01FA62E43085}" type="parTrans" cxnId="{36798722-2879-43CD-8F7D-79CBDE1B772C}">
      <dgm:prSet custT="1"/>
      <dgm:spPr/>
      <dgm:t>
        <a:bodyPr/>
        <a:lstStyle/>
        <a:p>
          <a:endParaRPr lang="tr-TR" sz="2000"/>
        </a:p>
      </dgm:t>
    </dgm:pt>
    <dgm:pt modelId="{9B05027E-CB78-4CF2-90AD-60E538487391}" type="sibTrans" cxnId="{36798722-2879-43CD-8F7D-79CBDE1B772C}">
      <dgm:prSet/>
      <dgm:spPr/>
      <dgm:t>
        <a:bodyPr/>
        <a:lstStyle/>
        <a:p>
          <a:endParaRPr lang="tr-TR"/>
        </a:p>
      </dgm:t>
    </dgm:pt>
    <dgm:pt modelId="{27DF0234-3A79-428C-AAEB-48FCA70D15E3}">
      <dgm:prSet phldrT="[Metin]" custT="1"/>
      <dgm:spPr/>
      <dgm:t>
        <a:bodyPr/>
        <a:lstStyle/>
        <a:p>
          <a:r>
            <a:rPr lang="tr-TR" sz="2000" dirty="0"/>
            <a:t>İçtenlik</a:t>
          </a:r>
        </a:p>
      </dgm:t>
    </dgm:pt>
    <dgm:pt modelId="{F7F6A7DE-0051-46B0-9D75-C827E5B356D2}" type="parTrans" cxnId="{22B1C61F-25D8-4D25-AE66-2C9A7F8D6753}">
      <dgm:prSet custT="1"/>
      <dgm:spPr/>
      <dgm:t>
        <a:bodyPr/>
        <a:lstStyle/>
        <a:p>
          <a:endParaRPr lang="tr-TR" sz="2000"/>
        </a:p>
      </dgm:t>
    </dgm:pt>
    <dgm:pt modelId="{AE5F21A6-BA2E-4FAD-B96F-89FFF0B44675}" type="sibTrans" cxnId="{22B1C61F-25D8-4D25-AE66-2C9A7F8D6753}">
      <dgm:prSet/>
      <dgm:spPr/>
      <dgm:t>
        <a:bodyPr/>
        <a:lstStyle/>
        <a:p>
          <a:endParaRPr lang="tr-TR"/>
        </a:p>
      </dgm:t>
    </dgm:pt>
    <dgm:pt modelId="{A48CC8E2-B3BE-42C2-9BCE-72E4688EDC75}">
      <dgm:prSet phldrT="[Metin]" custT="1"/>
      <dgm:spPr/>
      <dgm:t>
        <a:bodyPr/>
        <a:lstStyle/>
        <a:p>
          <a:r>
            <a:rPr lang="tr-TR" sz="2000" dirty="0"/>
            <a:t>Doğruluk</a:t>
          </a:r>
        </a:p>
      </dgm:t>
    </dgm:pt>
    <dgm:pt modelId="{2217105F-108F-40C8-B677-9CF50C097724}" type="parTrans" cxnId="{4CA8276F-3400-4342-80C7-6E1B31A581C7}">
      <dgm:prSet custT="1"/>
      <dgm:spPr/>
      <dgm:t>
        <a:bodyPr/>
        <a:lstStyle/>
        <a:p>
          <a:endParaRPr lang="tr-TR" sz="2000"/>
        </a:p>
      </dgm:t>
    </dgm:pt>
    <dgm:pt modelId="{9B79FDAC-C5C4-464A-A0B7-CE01AD7F11AE}" type="sibTrans" cxnId="{4CA8276F-3400-4342-80C7-6E1B31A581C7}">
      <dgm:prSet/>
      <dgm:spPr/>
      <dgm:t>
        <a:bodyPr/>
        <a:lstStyle/>
        <a:p>
          <a:endParaRPr lang="tr-TR"/>
        </a:p>
      </dgm:t>
    </dgm:pt>
    <dgm:pt modelId="{EAD0B830-DC46-425F-A1E1-AD590E67CB7B}">
      <dgm:prSet phldrT="[Metin]" custT="1"/>
      <dgm:spPr/>
      <dgm:t>
        <a:bodyPr/>
        <a:lstStyle/>
        <a:p>
          <a:r>
            <a:rPr lang="tr-TR" sz="2000" dirty="0"/>
            <a:t>Temizlik</a:t>
          </a:r>
        </a:p>
      </dgm:t>
    </dgm:pt>
    <dgm:pt modelId="{6B035DAD-703C-4ED5-A3F9-D26DEA74901A}" type="parTrans" cxnId="{8A05AE5D-7FB9-4CA5-8943-18C90AF107C1}">
      <dgm:prSet custT="1"/>
      <dgm:spPr/>
      <dgm:t>
        <a:bodyPr/>
        <a:lstStyle/>
        <a:p>
          <a:endParaRPr lang="tr-TR" sz="2000"/>
        </a:p>
      </dgm:t>
    </dgm:pt>
    <dgm:pt modelId="{1A7174E9-E82E-4399-B384-8E3870187596}" type="sibTrans" cxnId="{8A05AE5D-7FB9-4CA5-8943-18C90AF107C1}">
      <dgm:prSet/>
      <dgm:spPr/>
      <dgm:t>
        <a:bodyPr/>
        <a:lstStyle/>
        <a:p>
          <a:endParaRPr lang="tr-TR"/>
        </a:p>
      </dgm:t>
    </dgm:pt>
    <dgm:pt modelId="{A083DAE9-50DA-41F8-AF92-0474EBC18429}">
      <dgm:prSet custT="1"/>
      <dgm:spPr/>
      <dgm:t>
        <a:bodyPr/>
        <a:lstStyle/>
        <a:p>
          <a:r>
            <a:rPr lang="tr-TR" sz="2000" dirty="0"/>
            <a:t>Samimi bağlılık</a:t>
          </a:r>
        </a:p>
      </dgm:t>
    </dgm:pt>
    <dgm:pt modelId="{80ED8076-A6FD-4AE0-813D-0B12A578112B}" type="parTrans" cxnId="{91582A54-AC4B-46BF-83B6-9039BCCF4D47}">
      <dgm:prSet custT="1"/>
      <dgm:spPr/>
      <dgm:t>
        <a:bodyPr/>
        <a:lstStyle/>
        <a:p>
          <a:endParaRPr lang="tr-TR" sz="2000"/>
        </a:p>
      </dgm:t>
    </dgm:pt>
    <dgm:pt modelId="{469533A2-E3FE-427E-90E3-598E5BC80998}" type="sibTrans" cxnId="{91582A54-AC4B-46BF-83B6-9039BCCF4D47}">
      <dgm:prSet/>
      <dgm:spPr/>
      <dgm:t>
        <a:bodyPr/>
        <a:lstStyle/>
        <a:p>
          <a:endParaRPr lang="tr-TR"/>
        </a:p>
      </dgm:t>
    </dgm:pt>
    <dgm:pt modelId="{7C67A801-BEFC-4511-BD79-5D2FBCAC3811}">
      <dgm:prSet custT="1"/>
      <dgm:spPr/>
      <dgm:t>
        <a:bodyPr/>
        <a:lstStyle/>
        <a:p>
          <a:r>
            <a:rPr lang="tr-TR" sz="2000" dirty="0"/>
            <a:t>Kalbî ve karşılıksız sevgi</a:t>
          </a:r>
        </a:p>
      </dgm:t>
    </dgm:pt>
    <dgm:pt modelId="{A035F550-A48D-4A60-AA19-49F17ABA4995}" type="parTrans" cxnId="{7EE36341-3038-405F-BE32-A10F5835E22C}">
      <dgm:prSet custT="1"/>
      <dgm:spPr/>
      <dgm:t>
        <a:bodyPr/>
        <a:lstStyle/>
        <a:p>
          <a:endParaRPr lang="tr-TR" sz="2000"/>
        </a:p>
      </dgm:t>
    </dgm:pt>
    <dgm:pt modelId="{E663AE43-779C-4F9B-9E3C-7D8EADB2F471}" type="sibTrans" cxnId="{7EE36341-3038-405F-BE32-A10F5835E22C}">
      <dgm:prSet/>
      <dgm:spPr/>
      <dgm:t>
        <a:bodyPr/>
        <a:lstStyle/>
        <a:p>
          <a:endParaRPr lang="tr-TR"/>
        </a:p>
      </dgm:t>
    </dgm:pt>
    <dgm:pt modelId="{240D6BC9-7250-45FE-8184-8ACE072C7F46}">
      <dgm:prSet custT="1"/>
      <dgm:spPr/>
      <dgm:t>
        <a:bodyPr/>
        <a:lstStyle/>
        <a:p>
          <a:r>
            <a:rPr lang="tr-TR" sz="2000" dirty="0"/>
            <a:t>Gösterişsizlik</a:t>
          </a:r>
        </a:p>
      </dgm:t>
    </dgm:pt>
    <dgm:pt modelId="{1C3D5865-7AB0-43F2-9A00-529FB25E93E9}" type="parTrans" cxnId="{1E213A51-E16B-43A9-BD39-1E7E3F255649}">
      <dgm:prSet custT="1"/>
      <dgm:spPr/>
      <dgm:t>
        <a:bodyPr/>
        <a:lstStyle/>
        <a:p>
          <a:endParaRPr lang="tr-TR" sz="2000"/>
        </a:p>
      </dgm:t>
    </dgm:pt>
    <dgm:pt modelId="{ED647F18-6EB0-4386-8FB3-9080BD4C7223}" type="sibTrans" cxnId="{1E213A51-E16B-43A9-BD39-1E7E3F255649}">
      <dgm:prSet/>
      <dgm:spPr/>
      <dgm:t>
        <a:bodyPr/>
        <a:lstStyle/>
        <a:p>
          <a:endParaRPr lang="tr-TR"/>
        </a:p>
      </dgm:t>
    </dgm:pt>
    <dgm:pt modelId="{A62B2A40-0022-4100-9DF5-E66E9F768885}">
      <dgm:prSet custT="1"/>
      <dgm:spPr/>
      <dgm:t>
        <a:bodyPr/>
        <a:lstStyle/>
        <a:p>
          <a:r>
            <a:rPr lang="tr-TR" sz="2000" dirty="0"/>
            <a:t>Saflık</a:t>
          </a:r>
        </a:p>
      </dgm:t>
    </dgm:pt>
    <dgm:pt modelId="{887A6222-8F0C-42C1-97D4-842AF17908AC}" type="parTrans" cxnId="{0B807926-3966-425D-A086-F5A9658C87BC}">
      <dgm:prSet custT="1"/>
      <dgm:spPr/>
      <dgm:t>
        <a:bodyPr/>
        <a:lstStyle/>
        <a:p>
          <a:endParaRPr lang="tr-TR" sz="2000"/>
        </a:p>
      </dgm:t>
    </dgm:pt>
    <dgm:pt modelId="{0C5D3DE0-2E59-4B2D-B45F-AB3660906355}" type="sibTrans" cxnId="{0B807926-3966-425D-A086-F5A9658C87BC}">
      <dgm:prSet/>
      <dgm:spPr/>
      <dgm:t>
        <a:bodyPr/>
        <a:lstStyle/>
        <a:p>
          <a:endParaRPr lang="tr-TR"/>
        </a:p>
      </dgm:t>
    </dgm:pt>
    <dgm:pt modelId="{D57493CE-367A-4975-8626-CDB62F9570C4}" type="pres">
      <dgm:prSet presAssocID="{A98545A9-9C9B-413F-A95C-9D7D765DB69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5A61A66-68A4-4C5D-AC36-C28E36DE0BB2}" type="pres">
      <dgm:prSet presAssocID="{699C2E38-CE4C-4601-856B-9005BD1C5550}" presName="centerShape" presStyleLbl="node0" presStyleIdx="0" presStyleCnt="1" custScaleX="117952"/>
      <dgm:spPr/>
    </dgm:pt>
    <dgm:pt modelId="{BDEFB9A0-5AF7-4585-9C07-8C06F58D17E6}" type="pres">
      <dgm:prSet presAssocID="{5B9471B8-F324-4E83-84B3-01FA62E43085}" presName="parTrans" presStyleLbl="sibTrans2D1" presStyleIdx="0" presStyleCnt="8"/>
      <dgm:spPr/>
    </dgm:pt>
    <dgm:pt modelId="{80E07494-2221-4A97-9A6F-327DAA5E93C7}" type="pres">
      <dgm:prSet presAssocID="{5B9471B8-F324-4E83-84B3-01FA62E43085}" presName="connectorText" presStyleLbl="sibTrans2D1" presStyleIdx="0" presStyleCnt="8"/>
      <dgm:spPr/>
    </dgm:pt>
    <dgm:pt modelId="{F26F51D7-4BE4-44B6-BD63-8C1A800E6A2C}" type="pres">
      <dgm:prSet presAssocID="{0C033C31-2F25-48AA-9A1A-6952C7E9A077}" presName="node" presStyleLbl="node1" presStyleIdx="0" presStyleCnt="8">
        <dgm:presLayoutVars>
          <dgm:bulletEnabled val="1"/>
        </dgm:presLayoutVars>
      </dgm:prSet>
      <dgm:spPr/>
    </dgm:pt>
    <dgm:pt modelId="{4F02562E-0CB1-415C-A2C2-D7B28888F15B}" type="pres">
      <dgm:prSet presAssocID="{F7F6A7DE-0051-46B0-9D75-C827E5B356D2}" presName="parTrans" presStyleLbl="sibTrans2D1" presStyleIdx="1" presStyleCnt="8"/>
      <dgm:spPr/>
    </dgm:pt>
    <dgm:pt modelId="{7F7C8F43-74C6-4CDE-87FD-674A00208131}" type="pres">
      <dgm:prSet presAssocID="{F7F6A7DE-0051-46B0-9D75-C827E5B356D2}" presName="connectorText" presStyleLbl="sibTrans2D1" presStyleIdx="1" presStyleCnt="8"/>
      <dgm:spPr/>
    </dgm:pt>
    <dgm:pt modelId="{E730F2B2-2CC4-4DC0-8EE8-48B1F3ECEB6A}" type="pres">
      <dgm:prSet presAssocID="{27DF0234-3A79-428C-AAEB-48FCA70D15E3}" presName="node" presStyleLbl="node1" presStyleIdx="1" presStyleCnt="8">
        <dgm:presLayoutVars>
          <dgm:bulletEnabled val="1"/>
        </dgm:presLayoutVars>
      </dgm:prSet>
      <dgm:spPr/>
    </dgm:pt>
    <dgm:pt modelId="{35D7DA5D-A149-4B33-891C-08C18E43AB0A}" type="pres">
      <dgm:prSet presAssocID="{A035F550-A48D-4A60-AA19-49F17ABA4995}" presName="parTrans" presStyleLbl="sibTrans2D1" presStyleIdx="2" presStyleCnt="8"/>
      <dgm:spPr/>
    </dgm:pt>
    <dgm:pt modelId="{A596A631-5477-43C5-A17E-A3FD094FC631}" type="pres">
      <dgm:prSet presAssocID="{A035F550-A48D-4A60-AA19-49F17ABA4995}" presName="connectorText" presStyleLbl="sibTrans2D1" presStyleIdx="2" presStyleCnt="8"/>
      <dgm:spPr/>
    </dgm:pt>
    <dgm:pt modelId="{38636705-6AE0-48CA-B14C-34F22817183A}" type="pres">
      <dgm:prSet presAssocID="{7C67A801-BEFC-4511-BD79-5D2FBCAC3811}" presName="node" presStyleLbl="node1" presStyleIdx="2" presStyleCnt="8">
        <dgm:presLayoutVars>
          <dgm:bulletEnabled val="1"/>
        </dgm:presLayoutVars>
      </dgm:prSet>
      <dgm:spPr/>
    </dgm:pt>
    <dgm:pt modelId="{1CDFFAF2-76AA-410F-8F62-FE838FCDBE53}" type="pres">
      <dgm:prSet presAssocID="{80ED8076-A6FD-4AE0-813D-0B12A578112B}" presName="parTrans" presStyleLbl="sibTrans2D1" presStyleIdx="3" presStyleCnt="8"/>
      <dgm:spPr/>
    </dgm:pt>
    <dgm:pt modelId="{6D9C110A-6FD1-453F-908E-6F4D69F9A4F1}" type="pres">
      <dgm:prSet presAssocID="{80ED8076-A6FD-4AE0-813D-0B12A578112B}" presName="connectorText" presStyleLbl="sibTrans2D1" presStyleIdx="3" presStyleCnt="8"/>
      <dgm:spPr/>
    </dgm:pt>
    <dgm:pt modelId="{46FA7FED-E3CB-4038-8FE5-96C1B93A0B96}" type="pres">
      <dgm:prSet presAssocID="{A083DAE9-50DA-41F8-AF92-0474EBC18429}" presName="node" presStyleLbl="node1" presStyleIdx="3" presStyleCnt="8">
        <dgm:presLayoutVars>
          <dgm:bulletEnabled val="1"/>
        </dgm:presLayoutVars>
      </dgm:prSet>
      <dgm:spPr/>
    </dgm:pt>
    <dgm:pt modelId="{3D8ACC3F-B09C-498A-9D3D-B0246235A3BB}" type="pres">
      <dgm:prSet presAssocID="{2217105F-108F-40C8-B677-9CF50C097724}" presName="parTrans" presStyleLbl="sibTrans2D1" presStyleIdx="4" presStyleCnt="8"/>
      <dgm:spPr/>
    </dgm:pt>
    <dgm:pt modelId="{D39BAE64-C97C-4640-BC09-2CD97703E141}" type="pres">
      <dgm:prSet presAssocID="{2217105F-108F-40C8-B677-9CF50C097724}" presName="connectorText" presStyleLbl="sibTrans2D1" presStyleIdx="4" presStyleCnt="8"/>
      <dgm:spPr/>
    </dgm:pt>
    <dgm:pt modelId="{1ADAED3B-06BB-4F5D-B51A-5751F1C738D4}" type="pres">
      <dgm:prSet presAssocID="{A48CC8E2-B3BE-42C2-9BCE-72E4688EDC75}" presName="node" presStyleLbl="node1" presStyleIdx="4" presStyleCnt="8">
        <dgm:presLayoutVars>
          <dgm:bulletEnabled val="1"/>
        </dgm:presLayoutVars>
      </dgm:prSet>
      <dgm:spPr/>
    </dgm:pt>
    <dgm:pt modelId="{B5A5DB73-07E4-478D-BFA2-440A95DF6975}" type="pres">
      <dgm:prSet presAssocID="{6B035DAD-703C-4ED5-A3F9-D26DEA74901A}" presName="parTrans" presStyleLbl="sibTrans2D1" presStyleIdx="5" presStyleCnt="8"/>
      <dgm:spPr/>
    </dgm:pt>
    <dgm:pt modelId="{1D20294E-57B5-45B2-9A80-0D6AA534B740}" type="pres">
      <dgm:prSet presAssocID="{6B035DAD-703C-4ED5-A3F9-D26DEA74901A}" presName="connectorText" presStyleLbl="sibTrans2D1" presStyleIdx="5" presStyleCnt="8"/>
      <dgm:spPr/>
    </dgm:pt>
    <dgm:pt modelId="{EBE618CE-96FE-4AE9-955C-D8EBDB6D9A93}" type="pres">
      <dgm:prSet presAssocID="{EAD0B830-DC46-425F-A1E1-AD590E67CB7B}" presName="node" presStyleLbl="node1" presStyleIdx="5" presStyleCnt="8">
        <dgm:presLayoutVars>
          <dgm:bulletEnabled val="1"/>
        </dgm:presLayoutVars>
      </dgm:prSet>
      <dgm:spPr/>
    </dgm:pt>
    <dgm:pt modelId="{F045CF44-50A9-4FA8-A10F-7AB46B38431E}" type="pres">
      <dgm:prSet presAssocID="{887A6222-8F0C-42C1-97D4-842AF17908AC}" presName="parTrans" presStyleLbl="sibTrans2D1" presStyleIdx="6" presStyleCnt="8"/>
      <dgm:spPr/>
    </dgm:pt>
    <dgm:pt modelId="{72D6DF2A-25CB-4A3B-849C-5AD0C3741FF9}" type="pres">
      <dgm:prSet presAssocID="{887A6222-8F0C-42C1-97D4-842AF17908AC}" presName="connectorText" presStyleLbl="sibTrans2D1" presStyleIdx="6" presStyleCnt="8"/>
      <dgm:spPr/>
    </dgm:pt>
    <dgm:pt modelId="{B43463D0-F526-4DD4-BDBE-E99A78381479}" type="pres">
      <dgm:prSet presAssocID="{A62B2A40-0022-4100-9DF5-E66E9F768885}" presName="node" presStyleLbl="node1" presStyleIdx="6" presStyleCnt="8">
        <dgm:presLayoutVars>
          <dgm:bulletEnabled val="1"/>
        </dgm:presLayoutVars>
      </dgm:prSet>
      <dgm:spPr/>
    </dgm:pt>
    <dgm:pt modelId="{5924E6A1-9855-4683-B2C7-49DA715BDCC4}" type="pres">
      <dgm:prSet presAssocID="{1C3D5865-7AB0-43F2-9A00-529FB25E93E9}" presName="parTrans" presStyleLbl="sibTrans2D1" presStyleIdx="7" presStyleCnt="8"/>
      <dgm:spPr/>
    </dgm:pt>
    <dgm:pt modelId="{1957860C-C1DE-48AF-8B94-842B404EEA30}" type="pres">
      <dgm:prSet presAssocID="{1C3D5865-7AB0-43F2-9A00-529FB25E93E9}" presName="connectorText" presStyleLbl="sibTrans2D1" presStyleIdx="7" presStyleCnt="8"/>
      <dgm:spPr/>
    </dgm:pt>
    <dgm:pt modelId="{615380BB-58D2-47E3-AFB0-D7D33E55ED4E}" type="pres">
      <dgm:prSet presAssocID="{240D6BC9-7250-45FE-8184-8ACE072C7F46}" presName="node" presStyleLbl="node1" presStyleIdx="7" presStyleCnt="8" custScaleX="133190" custScaleY="107965">
        <dgm:presLayoutVars>
          <dgm:bulletEnabled val="1"/>
        </dgm:presLayoutVars>
      </dgm:prSet>
      <dgm:spPr/>
    </dgm:pt>
  </dgm:ptLst>
  <dgm:cxnLst>
    <dgm:cxn modelId="{D6C01506-F4F0-454C-BC95-B1468A4D36E7}" type="presOf" srcId="{F7F6A7DE-0051-46B0-9D75-C827E5B356D2}" destId="{4F02562E-0CB1-415C-A2C2-D7B28888F15B}" srcOrd="0" destOrd="0" presId="urn:microsoft.com/office/officeart/2005/8/layout/radial5"/>
    <dgm:cxn modelId="{762BE506-5FA9-4D3D-8CF3-7289FB395C9A}" type="presOf" srcId="{27DF0234-3A79-428C-AAEB-48FCA70D15E3}" destId="{E730F2B2-2CC4-4DC0-8EE8-48B1F3ECEB6A}" srcOrd="0" destOrd="0" presId="urn:microsoft.com/office/officeart/2005/8/layout/radial5"/>
    <dgm:cxn modelId="{B7E0790E-5680-4E24-9AE0-23FF362CCEA2}" type="presOf" srcId="{80ED8076-A6FD-4AE0-813D-0B12A578112B}" destId="{6D9C110A-6FD1-453F-908E-6F4D69F9A4F1}" srcOrd="1" destOrd="0" presId="urn:microsoft.com/office/officeart/2005/8/layout/radial5"/>
    <dgm:cxn modelId="{4782EE17-334E-49D3-B61D-07C874B2A785}" type="presOf" srcId="{240D6BC9-7250-45FE-8184-8ACE072C7F46}" destId="{615380BB-58D2-47E3-AFB0-D7D33E55ED4E}" srcOrd="0" destOrd="0" presId="urn:microsoft.com/office/officeart/2005/8/layout/radial5"/>
    <dgm:cxn modelId="{AA933F1F-3C44-4F40-9986-DCE4EE0AD8BD}" type="presOf" srcId="{0C033C31-2F25-48AA-9A1A-6952C7E9A077}" destId="{F26F51D7-4BE4-44B6-BD63-8C1A800E6A2C}" srcOrd="0" destOrd="0" presId="urn:microsoft.com/office/officeart/2005/8/layout/radial5"/>
    <dgm:cxn modelId="{22B1C61F-25D8-4D25-AE66-2C9A7F8D6753}" srcId="{699C2E38-CE4C-4601-856B-9005BD1C5550}" destId="{27DF0234-3A79-428C-AAEB-48FCA70D15E3}" srcOrd="1" destOrd="0" parTransId="{F7F6A7DE-0051-46B0-9D75-C827E5B356D2}" sibTransId="{AE5F21A6-BA2E-4FAD-B96F-89FFF0B44675}"/>
    <dgm:cxn modelId="{36798722-2879-43CD-8F7D-79CBDE1B772C}" srcId="{699C2E38-CE4C-4601-856B-9005BD1C5550}" destId="{0C033C31-2F25-48AA-9A1A-6952C7E9A077}" srcOrd="0" destOrd="0" parTransId="{5B9471B8-F324-4E83-84B3-01FA62E43085}" sibTransId="{9B05027E-CB78-4CF2-90AD-60E538487391}"/>
    <dgm:cxn modelId="{0B807926-3966-425D-A086-F5A9658C87BC}" srcId="{699C2E38-CE4C-4601-856B-9005BD1C5550}" destId="{A62B2A40-0022-4100-9DF5-E66E9F768885}" srcOrd="6" destOrd="0" parTransId="{887A6222-8F0C-42C1-97D4-842AF17908AC}" sibTransId="{0C5D3DE0-2E59-4B2D-B45F-AB3660906355}"/>
    <dgm:cxn modelId="{6A699328-13A6-4837-B1D6-8942A071DF9A}" type="presOf" srcId="{1C3D5865-7AB0-43F2-9A00-529FB25E93E9}" destId="{5924E6A1-9855-4683-B2C7-49DA715BDCC4}" srcOrd="0" destOrd="0" presId="urn:microsoft.com/office/officeart/2005/8/layout/radial5"/>
    <dgm:cxn modelId="{7CBAF831-ACA2-42FC-A872-0EF8BC1468F0}" type="presOf" srcId="{A083DAE9-50DA-41F8-AF92-0474EBC18429}" destId="{46FA7FED-E3CB-4038-8FE5-96C1B93A0B96}" srcOrd="0" destOrd="0" presId="urn:microsoft.com/office/officeart/2005/8/layout/radial5"/>
    <dgm:cxn modelId="{589DAA3B-A139-4E0C-850D-3ECAA50D90A3}" type="presOf" srcId="{7C67A801-BEFC-4511-BD79-5D2FBCAC3811}" destId="{38636705-6AE0-48CA-B14C-34F22817183A}" srcOrd="0" destOrd="0" presId="urn:microsoft.com/office/officeart/2005/8/layout/radial5"/>
    <dgm:cxn modelId="{8A05AE5D-7FB9-4CA5-8943-18C90AF107C1}" srcId="{699C2E38-CE4C-4601-856B-9005BD1C5550}" destId="{EAD0B830-DC46-425F-A1E1-AD590E67CB7B}" srcOrd="5" destOrd="0" parTransId="{6B035DAD-703C-4ED5-A3F9-D26DEA74901A}" sibTransId="{1A7174E9-E82E-4399-B384-8E3870187596}"/>
    <dgm:cxn modelId="{7EE36341-3038-405F-BE32-A10F5835E22C}" srcId="{699C2E38-CE4C-4601-856B-9005BD1C5550}" destId="{7C67A801-BEFC-4511-BD79-5D2FBCAC3811}" srcOrd="2" destOrd="0" parTransId="{A035F550-A48D-4A60-AA19-49F17ABA4995}" sibTransId="{E663AE43-779C-4F9B-9E3C-7D8EADB2F471}"/>
    <dgm:cxn modelId="{43DA0764-9394-4E12-8525-4FA064550DC2}" type="presOf" srcId="{5B9471B8-F324-4E83-84B3-01FA62E43085}" destId="{80E07494-2221-4A97-9A6F-327DAA5E93C7}" srcOrd="1" destOrd="0" presId="urn:microsoft.com/office/officeart/2005/8/layout/radial5"/>
    <dgm:cxn modelId="{CA28DE66-CC00-46A0-8AC7-D2E38176C079}" type="presOf" srcId="{EAD0B830-DC46-425F-A1E1-AD590E67CB7B}" destId="{EBE618CE-96FE-4AE9-955C-D8EBDB6D9A93}" srcOrd="0" destOrd="0" presId="urn:microsoft.com/office/officeart/2005/8/layout/radial5"/>
    <dgm:cxn modelId="{5E895467-D2C6-4EFA-BA1F-4DC0D369BD39}" srcId="{A98545A9-9C9B-413F-A95C-9D7D765DB694}" destId="{699C2E38-CE4C-4601-856B-9005BD1C5550}" srcOrd="0" destOrd="0" parTransId="{1F744EEC-10CD-4D3A-AF23-A50057A5C947}" sibTransId="{07CBCF53-8D1E-4250-8D04-6B4F99E9DFD9}"/>
    <dgm:cxn modelId="{E259C04A-832A-4BD6-9DAB-2EE0398A2EA2}" type="presOf" srcId="{6B035DAD-703C-4ED5-A3F9-D26DEA74901A}" destId="{B5A5DB73-07E4-478D-BFA2-440A95DF6975}" srcOrd="0" destOrd="0" presId="urn:microsoft.com/office/officeart/2005/8/layout/radial5"/>
    <dgm:cxn modelId="{4CA8276F-3400-4342-80C7-6E1B31A581C7}" srcId="{699C2E38-CE4C-4601-856B-9005BD1C5550}" destId="{A48CC8E2-B3BE-42C2-9BCE-72E4688EDC75}" srcOrd="4" destOrd="0" parTransId="{2217105F-108F-40C8-B677-9CF50C097724}" sibTransId="{9B79FDAC-C5C4-464A-A0B7-CE01AD7F11AE}"/>
    <dgm:cxn modelId="{1E213A51-E16B-43A9-BD39-1E7E3F255649}" srcId="{699C2E38-CE4C-4601-856B-9005BD1C5550}" destId="{240D6BC9-7250-45FE-8184-8ACE072C7F46}" srcOrd="7" destOrd="0" parTransId="{1C3D5865-7AB0-43F2-9A00-529FB25E93E9}" sibTransId="{ED647F18-6EB0-4386-8FB3-9080BD4C7223}"/>
    <dgm:cxn modelId="{B708BA51-7B15-4E02-BE6E-84A71E615312}" type="presOf" srcId="{A98545A9-9C9B-413F-A95C-9D7D765DB694}" destId="{D57493CE-367A-4975-8626-CDB62F9570C4}" srcOrd="0" destOrd="0" presId="urn:microsoft.com/office/officeart/2005/8/layout/radial5"/>
    <dgm:cxn modelId="{799C1273-5254-4617-8704-66A888573FAE}" type="presOf" srcId="{5B9471B8-F324-4E83-84B3-01FA62E43085}" destId="{BDEFB9A0-5AF7-4585-9C07-8C06F58D17E6}" srcOrd="0" destOrd="0" presId="urn:microsoft.com/office/officeart/2005/8/layout/radial5"/>
    <dgm:cxn modelId="{CA6B2753-06B7-4086-A25B-DADC243940F0}" type="presOf" srcId="{699C2E38-CE4C-4601-856B-9005BD1C5550}" destId="{25A61A66-68A4-4C5D-AC36-C28E36DE0BB2}" srcOrd="0" destOrd="0" presId="urn:microsoft.com/office/officeart/2005/8/layout/radial5"/>
    <dgm:cxn modelId="{91582A54-AC4B-46BF-83B6-9039BCCF4D47}" srcId="{699C2E38-CE4C-4601-856B-9005BD1C5550}" destId="{A083DAE9-50DA-41F8-AF92-0474EBC18429}" srcOrd="3" destOrd="0" parTransId="{80ED8076-A6FD-4AE0-813D-0B12A578112B}" sibTransId="{469533A2-E3FE-427E-90E3-598E5BC80998}"/>
    <dgm:cxn modelId="{C44DDF56-E380-41C6-9BAC-4B7BEA53331A}" type="presOf" srcId="{6B035DAD-703C-4ED5-A3F9-D26DEA74901A}" destId="{1D20294E-57B5-45B2-9A80-0D6AA534B740}" srcOrd="1" destOrd="0" presId="urn:microsoft.com/office/officeart/2005/8/layout/radial5"/>
    <dgm:cxn modelId="{26318179-C76E-4B3B-873F-8B2197112579}" type="presOf" srcId="{887A6222-8F0C-42C1-97D4-842AF17908AC}" destId="{F045CF44-50A9-4FA8-A10F-7AB46B38431E}" srcOrd="0" destOrd="0" presId="urn:microsoft.com/office/officeart/2005/8/layout/radial5"/>
    <dgm:cxn modelId="{2A5A738F-E069-4A95-90FA-C7A1707E0B64}" type="presOf" srcId="{A035F550-A48D-4A60-AA19-49F17ABA4995}" destId="{A596A631-5477-43C5-A17E-A3FD094FC631}" srcOrd="1" destOrd="0" presId="urn:microsoft.com/office/officeart/2005/8/layout/radial5"/>
    <dgm:cxn modelId="{20DD3A94-3527-4274-8D99-A3CBDD0F957B}" type="presOf" srcId="{A48CC8E2-B3BE-42C2-9BCE-72E4688EDC75}" destId="{1ADAED3B-06BB-4F5D-B51A-5751F1C738D4}" srcOrd="0" destOrd="0" presId="urn:microsoft.com/office/officeart/2005/8/layout/radial5"/>
    <dgm:cxn modelId="{D944249A-E59E-43A6-B293-0A585D4BC0FE}" type="presOf" srcId="{A035F550-A48D-4A60-AA19-49F17ABA4995}" destId="{35D7DA5D-A149-4B33-891C-08C18E43AB0A}" srcOrd="0" destOrd="0" presId="urn:microsoft.com/office/officeart/2005/8/layout/radial5"/>
    <dgm:cxn modelId="{E29F77A3-1FF8-4647-8698-509C2EA9D5F5}" type="presOf" srcId="{1C3D5865-7AB0-43F2-9A00-529FB25E93E9}" destId="{1957860C-C1DE-48AF-8B94-842B404EEA30}" srcOrd="1" destOrd="0" presId="urn:microsoft.com/office/officeart/2005/8/layout/radial5"/>
    <dgm:cxn modelId="{FD2686AA-392A-45F9-AF9F-AB71A67357FC}" type="presOf" srcId="{80ED8076-A6FD-4AE0-813D-0B12A578112B}" destId="{1CDFFAF2-76AA-410F-8F62-FE838FCDBE53}" srcOrd="0" destOrd="0" presId="urn:microsoft.com/office/officeart/2005/8/layout/radial5"/>
    <dgm:cxn modelId="{4A0934B8-4A9E-4D84-B072-0C076BFA29AE}" type="presOf" srcId="{F7F6A7DE-0051-46B0-9D75-C827E5B356D2}" destId="{7F7C8F43-74C6-4CDE-87FD-674A00208131}" srcOrd="1" destOrd="0" presId="urn:microsoft.com/office/officeart/2005/8/layout/radial5"/>
    <dgm:cxn modelId="{B94D45BC-0965-4D52-BE31-5444133EAF80}" type="presOf" srcId="{2217105F-108F-40C8-B677-9CF50C097724}" destId="{D39BAE64-C97C-4640-BC09-2CD97703E141}" srcOrd="1" destOrd="0" presId="urn:microsoft.com/office/officeart/2005/8/layout/radial5"/>
    <dgm:cxn modelId="{3AB3ADE4-0C36-4052-B26F-31BED1155107}" type="presOf" srcId="{2217105F-108F-40C8-B677-9CF50C097724}" destId="{3D8ACC3F-B09C-498A-9D3D-B0246235A3BB}" srcOrd="0" destOrd="0" presId="urn:microsoft.com/office/officeart/2005/8/layout/radial5"/>
    <dgm:cxn modelId="{EEEF61EC-9FC2-414C-B8AB-0582281AA5D4}" type="presOf" srcId="{A62B2A40-0022-4100-9DF5-E66E9F768885}" destId="{B43463D0-F526-4DD4-BDBE-E99A78381479}" srcOrd="0" destOrd="0" presId="urn:microsoft.com/office/officeart/2005/8/layout/radial5"/>
    <dgm:cxn modelId="{F1864AF2-2652-4172-9AAF-A1196B2FFF34}" type="presOf" srcId="{887A6222-8F0C-42C1-97D4-842AF17908AC}" destId="{72D6DF2A-25CB-4A3B-849C-5AD0C3741FF9}" srcOrd="1" destOrd="0" presId="urn:microsoft.com/office/officeart/2005/8/layout/radial5"/>
    <dgm:cxn modelId="{8575D3FF-4D98-4448-9F04-B8F412EBC48E}" type="presParOf" srcId="{D57493CE-367A-4975-8626-CDB62F9570C4}" destId="{25A61A66-68A4-4C5D-AC36-C28E36DE0BB2}" srcOrd="0" destOrd="0" presId="urn:microsoft.com/office/officeart/2005/8/layout/radial5"/>
    <dgm:cxn modelId="{91A50BC4-3984-45A6-A113-7CF477B1A2D2}" type="presParOf" srcId="{D57493CE-367A-4975-8626-CDB62F9570C4}" destId="{BDEFB9A0-5AF7-4585-9C07-8C06F58D17E6}" srcOrd="1" destOrd="0" presId="urn:microsoft.com/office/officeart/2005/8/layout/radial5"/>
    <dgm:cxn modelId="{3E5FC0E5-AB37-48A3-B872-8089B642C737}" type="presParOf" srcId="{BDEFB9A0-5AF7-4585-9C07-8C06F58D17E6}" destId="{80E07494-2221-4A97-9A6F-327DAA5E93C7}" srcOrd="0" destOrd="0" presId="urn:microsoft.com/office/officeart/2005/8/layout/radial5"/>
    <dgm:cxn modelId="{548864C9-F2A8-4E75-B3CE-1BFA32F881F4}" type="presParOf" srcId="{D57493CE-367A-4975-8626-CDB62F9570C4}" destId="{F26F51D7-4BE4-44B6-BD63-8C1A800E6A2C}" srcOrd="2" destOrd="0" presId="urn:microsoft.com/office/officeart/2005/8/layout/radial5"/>
    <dgm:cxn modelId="{F9BAD7D7-2B0A-4F2D-BEBF-33B8D39554F3}" type="presParOf" srcId="{D57493CE-367A-4975-8626-CDB62F9570C4}" destId="{4F02562E-0CB1-415C-A2C2-D7B28888F15B}" srcOrd="3" destOrd="0" presId="urn:microsoft.com/office/officeart/2005/8/layout/radial5"/>
    <dgm:cxn modelId="{DA7FDA4B-D6BA-4716-A4FF-1D4E6C67F802}" type="presParOf" srcId="{4F02562E-0CB1-415C-A2C2-D7B28888F15B}" destId="{7F7C8F43-74C6-4CDE-87FD-674A00208131}" srcOrd="0" destOrd="0" presId="urn:microsoft.com/office/officeart/2005/8/layout/radial5"/>
    <dgm:cxn modelId="{0E27D42D-9A90-4457-B0F7-9515D8DD3B78}" type="presParOf" srcId="{D57493CE-367A-4975-8626-CDB62F9570C4}" destId="{E730F2B2-2CC4-4DC0-8EE8-48B1F3ECEB6A}" srcOrd="4" destOrd="0" presId="urn:microsoft.com/office/officeart/2005/8/layout/radial5"/>
    <dgm:cxn modelId="{F68AB5F9-ED4B-4A3A-8221-459AFFB030CB}" type="presParOf" srcId="{D57493CE-367A-4975-8626-CDB62F9570C4}" destId="{35D7DA5D-A149-4B33-891C-08C18E43AB0A}" srcOrd="5" destOrd="0" presId="urn:microsoft.com/office/officeart/2005/8/layout/radial5"/>
    <dgm:cxn modelId="{D855EE22-995F-4C53-A5E5-5972F695D975}" type="presParOf" srcId="{35D7DA5D-A149-4B33-891C-08C18E43AB0A}" destId="{A596A631-5477-43C5-A17E-A3FD094FC631}" srcOrd="0" destOrd="0" presId="urn:microsoft.com/office/officeart/2005/8/layout/radial5"/>
    <dgm:cxn modelId="{695E3865-99C2-4128-B044-4B2F6876E1D1}" type="presParOf" srcId="{D57493CE-367A-4975-8626-CDB62F9570C4}" destId="{38636705-6AE0-48CA-B14C-34F22817183A}" srcOrd="6" destOrd="0" presId="urn:microsoft.com/office/officeart/2005/8/layout/radial5"/>
    <dgm:cxn modelId="{FA7910E7-BD1E-407A-92B3-C010DD1FC4C0}" type="presParOf" srcId="{D57493CE-367A-4975-8626-CDB62F9570C4}" destId="{1CDFFAF2-76AA-410F-8F62-FE838FCDBE53}" srcOrd="7" destOrd="0" presId="urn:microsoft.com/office/officeart/2005/8/layout/radial5"/>
    <dgm:cxn modelId="{39C3A136-9AD2-4319-9E97-EE552F5D8CDB}" type="presParOf" srcId="{1CDFFAF2-76AA-410F-8F62-FE838FCDBE53}" destId="{6D9C110A-6FD1-453F-908E-6F4D69F9A4F1}" srcOrd="0" destOrd="0" presId="urn:microsoft.com/office/officeart/2005/8/layout/radial5"/>
    <dgm:cxn modelId="{C4280D83-C283-4C7E-AA72-EC543DC99CDB}" type="presParOf" srcId="{D57493CE-367A-4975-8626-CDB62F9570C4}" destId="{46FA7FED-E3CB-4038-8FE5-96C1B93A0B96}" srcOrd="8" destOrd="0" presId="urn:microsoft.com/office/officeart/2005/8/layout/radial5"/>
    <dgm:cxn modelId="{3A0CE0E7-6AA1-4CA4-943A-865B88DC763D}" type="presParOf" srcId="{D57493CE-367A-4975-8626-CDB62F9570C4}" destId="{3D8ACC3F-B09C-498A-9D3D-B0246235A3BB}" srcOrd="9" destOrd="0" presId="urn:microsoft.com/office/officeart/2005/8/layout/radial5"/>
    <dgm:cxn modelId="{5D3591F8-184E-4419-8BE5-51B0ACBE4D36}" type="presParOf" srcId="{3D8ACC3F-B09C-498A-9D3D-B0246235A3BB}" destId="{D39BAE64-C97C-4640-BC09-2CD97703E141}" srcOrd="0" destOrd="0" presId="urn:microsoft.com/office/officeart/2005/8/layout/radial5"/>
    <dgm:cxn modelId="{5F56CE60-9CFB-429E-9E6F-1C7C445FA4B2}" type="presParOf" srcId="{D57493CE-367A-4975-8626-CDB62F9570C4}" destId="{1ADAED3B-06BB-4F5D-B51A-5751F1C738D4}" srcOrd="10" destOrd="0" presId="urn:microsoft.com/office/officeart/2005/8/layout/radial5"/>
    <dgm:cxn modelId="{F0EF5FCF-644A-4273-B511-D817FBCF04E8}" type="presParOf" srcId="{D57493CE-367A-4975-8626-CDB62F9570C4}" destId="{B5A5DB73-07E4-478D-BFA2-440A95DF6975}" srcOrd="11" destOrd="0" presId="urn:microsoft.com/office/officeart/2005/8/layout/radial5"/>
    <dgm:cxn modelId="{CB1DE7D7-39D9-407C-B7D7-9A27AAFF4D88}" type="presParOf" srcId="{B5A5DB73-07E4-478D-BFA2-440A95DF6975}" destId="{1D20294E-57B5-45B2-9A80-0D6AA534B740}" srcOrd="0" destOrd="0" presId="urn:microsoft.com/office/officeart/2005/8/layout/radial5"/>
    <dgm:cxn modelId="{EC753540-561D-442E-9EF0-D0EF0FA122AD}" type="presParOf" srcId="{D57493CE-367A-4975-8626-CDB62F9570C4}" destId="{EBE618CE-96FE-4AE9-955C-D8EBDB6D9A93}" srcOrd="12" destOrd="0" presId="urn:microsoft.com/office/officeart/2005/8/layout/radial5"/>
    <dgm:cxn modelId="{0748BA5C-A2B4-40A9-8758-E98611C3EAA6}" type="presParOf" srcId="{D57493CE-367A-4975-8626-CDB62F9570C4}" destId="{F045CF44-50A9-4FA8-A10F-7AB46B38431E}" srcOrd="13" destOrd="0" presId="urn:microsoft.com/office/officeart/2005/8/layout/radial5"/>
    <dgm:cxn modelId="{2FF55276-56B9-4948-8B9C-21AE3FB36C7E}" type="presParOf" srcId="{F045CF44-50A9-4FA8-A10F-7AB46B38431E}" destId="{72D6DF2A-25CB-4A3B-849C-5AD0C3741FF9}" srcOrd="0" destOrd="0" presId="urn:microsoft.com/office/officeart/2005/8/layout/radial5"/>
    <dgm:cxn modelId="{375DAE7F-6C8E-44F3-8481-E27907EC362B}" type="presParOf" srcId="{D57493CE-367A-4975-8626-CDB62F9570C4}" destId="{B43463D0-F526-4DD4-BDBE-E99A78381479}" srcOrd="14" destOrd="0" presId="urn:microsoft.com/office/officeart/2005/8/layout/radial5"/>
    <dgm:cxn modelId="{7A97FB13-863B-470B-BA57-E91EF7F3A932}" type="presParOf" srcId="{D57493CE-367A-4975-8626-CDB62F9570C4}" destId="{5924E6A1-9855-4683-B2C7-49DA715BDCC4}" srcOrd="15" destOrd="0" presId="urn:microsoft.com/office/officeart/2005/8/layout/radial5"/>
    <dgm:cxn modelId="{F8878784-FD37-40A1-AA90-B7CF19549EC7}" type="presParOf" srcId="{5924E6A1-9855-4683-B2C7-49DA715BDCC4}" destId="{1957860C-C1DE-48AF-8B94-842B404EEA30}" srcOrd="0" destOrd="0" presId="urn:microsoft.com/office/officeart/2005/8/layout/radial5"/>
    <dgm:cxn modelId="{943D2FD9-C724-49E6-8926-21B67D1C8E25}" type="presParOf" srcId="{D57493CE-367A-4975-8626-CDB62F9570C4}" destId="{615380BB-58D2-47E3-AFB0-D7D33E55ED4E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DBB190-C936-461C-A0A2-6D5187EF56A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9B9A412-6148-4772-9E2D-DBCAEBFF8A92}">
      <dgm:prSet phldrT="[Metin]"/>
      <dgm:spPr/>
      <dgm:t>
        <a:bodyPr/>
        <a:lstStyle/>
        <a:p>
          <a:r>
            <a:rPr lang="tr-TR" dirty="0"/>
            <a:t>Riya</a:t>
          </a:r>
        </a:p>
      </dgm:t>
    </dgm:pt>
    <dgm:pt modelId="{4F4C7A00-0B3E-462B-B2EB-241AFA482671}" type="parTrans" cxnId="{78272F66-8DDA-499F-8B02-86FFD3FFDE40}">
      <dgm:prSet/>
      <dgm:spPr/>
      <dgm:t>
        <a:bodyPr/>
        <a:lstStyle/>
        <a:p>
          <a:endParaRPr lang="tr-TR"/>
        </a:p>
      </dgm:t>
    </dgm:pt>
    <dgm:pt modelId="{18692245-BA04-40D2-BDCC-4D90C3E206C7}" type="sibTrans" cxnId="{78272F66-8DDA-499F-8B02-86FFD3FFDE40}">
      <dgm:prSet/>
      <dgm:spPr/>
      <dgm:t>
        <a:bodyPr/>
        <a:lstStyle/>
        <a:p>
          <a:endParaRPr lang="tr-TR"/>
        </a:p>
      </dgm:t>
    </dgm:pt>
    <dgm:pt modelId="{9B043AC9-90D1-406D-A59F-83A48B0C839A}">
      <dgm:prSet phldrT="[Metin]"/>
      <dgm:spPr/>
      <dgm:t>
        <a:bodyPr/>
        <a:lstStyle/>
        <a:p>
          <a:r>
            <a:rPr lang="tr-TR" dirty="0"/>
            <a:t>Gösteriş</a:t>
          </a:r>
        </a:p>
      </dgm:t>
    </dgm:pt>
    <dgm:pt modelId="{6A19978F-BD7E-4A77-AB9A-05ADC4732BCA}" type="parTrans" cxnId="{2939E718-9FF8-4E17-A9B9-81AB2E468C5B}">
      <dgm:prSet/>
      <dgm:spPr/>
      <dgm:t>
        <a:bodyPr/>
        <a:lstStyle/>
        <a:p>
          <a:endParaRPr lang="tr-TR"/>
        </a:p>
      </dgm:t>
    </dgm:pt>
    <dgm:pt modelId="{E043D10E-DE3F-4459-A441-5631CE2F9753}" type="sibTrans" cxnId="{2939E718-9FF8-4E17-A9B9-81AB2E468C5B}">
      <dgm:prSet/>
      <dgm:spPr/>
      <dgm:t>
        <a:bodyPr/>
        <a:lstStyle/>
        <a:p>
          <a:endParaRPr lang="tr-TR"/>
        </a:p>
      </dgm:t>
    </dgm:pt>
    <dgm:pt modelId="{E8ADCEFF-F901-4F86-8399-91D8E3636998}">
      <dgm:prSet phldrT="[Metin]"/>
      <dgm:spPr/>
      <dgm:t>
        <a:bodyPr/>
        <a:lstStyle/>
        <a:p>
          <a:r>
            <a:rPr lang="tr-TR" dirty="0"/>
            <a:t>İkiyüzlülük</a:t>
          </a:r>
        </a:p>
      </dgm:t>
    </dgm:pt>
    <dgm:pt modelId="{22469178-E2A0-43FF-8621-16D37545AADE}" type="parTrans" cxnId="{3C0740D5-BCB6-45C2-959B-44E43F7DF762}">
      <dgm:prSet/>
      <dgm:spPr/>
      <dgm:t>
        <a:bodyPr/>
        <a:lstStyle/>
        <a:p>
          <a:endParaRPr lang="tr-TR"/>
        </a:p>
      </dgm:t>
    </dgm:pt>
    <dgm:pt modelId="{A5D5D357-8A92-46DA-8EA0-C35511E73A54}" type="sibTrans" cxnId="{3C0740D5-BCB6-45C2-959B-44E43F7DF762}">
      <dgm:prSet/>
      <dgm:spPr/>
      <dgm:t>
        <a:bodyPr/>
        <a:lstStyle/>
        <a:p>
          <a:endParaRPr lang="tr-TR"/>
        </a:p>
      </dgm:t>
    </dgm:pt>
    <dgm:pt modelId="{0928DE72-C1F0-4A49-8A8F-2720FF320C63}">
      <dgm:prSet phldrT="[Metin]"/>
      <dgm:spPr/>
      <dgm:t>
        <a:bodyPr/>
        <a:lstStyle/>
        <a:p>
          <a:r>
            <a:rPr lang="tr-TR" dirty="0"/>
            <a:t>Sahtekârlık</a:t>
          </a:r>
        </a:p>
      </dgm:t>
    </dgm:pt>
    <dgm:pt modelId="{0CF77556-A2BA-4117-85E8-040AE00A7273}" type="parTrans" cxnId="{2486AD71-7C78-4A2A-BAF8-8F329F1FB7D8}">
      <dgm:prSet/>
      <dgm:spPr/>
      <dgm:t>
        <a:bodyPr/>
        <a:lstStyle/>
        <a:p>
          <a:endParaRPr lang="tr-TR"/>
        </a:p>
      </dgm:t>
    </dgm:pt>
    <dgm:pt modelId="{ABE61A2F-DB31-4867-97E1-5B27106517F6}" type="sibTrans" cxnId="{2486AD71-7C78-4A2A-BAF8-8F329F1FB7D8}">
      <dgm:prSet/>
      <dgm:spPr/>
      <dgm:t>
        <a:bodyPr/>
        <a:lstStyle/>
        <a:p>
          <a:endParaRPr lang="tr-TR"/>
        </a:p>
      </dgm:t>
    </dgm:pt>
    <dgm:pt modelId="{A55FE07F-E319-42D9-B74D-64B600A5E706}">
      <dgm:prSet phldrT="[Metin]"/>
      <dgm:spPr/>
      <dgm:t>
        <a:bodyPr/>
        <a:lstStyle/>
        <a:p>
          <a:r>
            <a:rPr lang="tr-TR" dirty="0"/>
            <a:t>Özü sözü bir olmamak</a:t>
          </a:r>
        </a:p>
      </dgm:t>
    </dgm:pt>
    <dgm:pt modelId="{70CB4FC6-D605-4CBB-8A5C-5EE0AE2C3E0E}" type="parTrans" cxnId="{239AC079-EC78-4905-AF87-BE3262FCD202}">
      <dgm:prSet/>
      <dgm:spPr/>
      <dgm:t>
        <a:bodyPr/>
        <a:lstStyle/>
        <a:p>
          <a:endParaRPr lang="tr-TR"/>
        </a:p>
      </dgm:t>
    </dgm:pt>
    <dgm:pt modelId="{0345B8E7-412F-4EAA-B386-EEC20B9FE08D}" type="sibTrans" cxnId="{239AC079-EC78-4905-AF87-BE3262FCD202}">
      <dgm:prSet/>
      <dgm:spPr/>
      <dgm:t>
        <a:bodyPr/>
        <a:lstStyle/>
        <a:p>
          <a:endParaRPr lang="tr-TR"/>
        </a:p>
      </dgm:t>
    </dgm:pt>
    <dgm:pt modelId="{738EFCC2-536B-47A2-A730-039890260B70}" type="pres">
      <dgm:prSet presAssocID="{9FDBB190-C936-461C-A0A2-6D5187EF56A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CE4378-0D7C-48B6-9E2A-6979CB7E8AEB}" type="pres">
      <dgm:prSet presAssocID="{B9B9A412-6148-4772-9E2D-DBCAEBFF8A92}" presName="centerShape" presStyleLbl="node0" presStyleIdx="0" presStyleCnt="1" custScaleX="124915" custScaleY="107235"/>
      <dgm:spPr/>
    </dgm:pt>
    <dgm:pt modelId="{1E670FA4-68F4-4DB5-8DCE-444914001F12}" type="pres">
      <dgm:prSet presAssocID="{6A19978F-BD7E-4A77-AB9A-05ADC4732BCA}" presName="parTrans" presStyleLbl="sibTrans2D1" presStyleIdx="0" presStyleCnt="4"/>
      <dgm:spPr/>
    </dgm:pt>
    <dgm:pt modelId="{7E08ACFC-3844-46BF-B50D-4B3F9E4632C3}" type="pres">
      <dgm:prSet presAssocID="{6A19978F-BD7E-4A77-AB9A-05ADC4732BCA}" presName="connectorText" presStyleLbl="sibTrans2D1" presStyleIdx="0" presStyleCnt="4"/>
      <dgm:spPr/>
    </dgm:pt>
    <dgm:pt modelId="{298EB063-1065-4D6F-90CE-174FA3423B2A}" type="pres">
      <dgm:prSet presAssocID="{9B043AC9-90D1-406D-A59F-83A48B0C839A}" presName="node" presStyleLbl="node1" presStyleIdx="0" presStyleCnt="4" custScaleX="124915" custScaleY="107235">
        <dgm:presLayoutVars>
          <dgm:bulletEnabled val="1"/>
        </dgm:presLayoutVars>
      </dgm:prSet>
      <dgm:spPr/>
    </dgm:pt>
    <dgm:pt modelId="{873216BA-7E84-4210-9AC7-848B7166A2E5}" type="pres">
      <dgm:prSet presAssocID="{22469178-E2A0-43FF-8621-16D37545AADE}" presName="parTrans" presStyleLbl="sibTrans2D1" presStyleIdx="1" presStyleCnt="4"/>
      <dgm:spPr/>
    </dgm:pt>
    <dgm:pt modelId="{626D072B-C46E-48C4-B9B2-997444E775D2}" type="pres">
      <dgm:prSet presAssocID="{22469178-E2A0-43FF-8621-16D37545AADE}" presName="connectorText" presStyleLbl="sibTrans2D1" presStyleIdx="1" presStyleCnt="4"/>
      <dgm:spPr/>
    </dgm:pt>
    <dgm:pt modelId="{000B91A7-D7C1-4648-B963-418BA95B3B80}" type="pres">
      <dgm:prSet presAssocID="{E8ADCEFF-F901-4F86-8399-91D8E3636998}" presName="node" presStyleLbl="node1" presStyleIdx="1" presStyleCnt="4" custScaleX="124915" custScaleY="107235" custRadScaleRad="108359">
        <dgm:presLayoutVars>
          <dgm:bulletEnabled val="1"/>
        </dgm:presLayoutVars>
      </dgm:prSet>
      <dgm:spPr/>
    </dgm:pt>
    <dgm:pt modelId="{48BA3D3C-0595-457E-AE4C-0C0F2B5CC455}" type="pres">
      <dgm:prSet presAssocID="{0CF77556-A2BA-4117-85E8-040AE00A7273}" presName="parTrans" presStyleLbl="sibTrans2D1" presStyleIdx="2" presStyleCnt="4"/>
      <dgm:spPr/>
    </dgm:pt>
    <dgm:pt modelId="{BB63EF68-26A9-42A2-B303-0C4B2CA4DD7D}" type="pres">
      <dgm:prSet presAssocID="{0CF77556-A2BA-4117-85E8-040AE00A7273}" presName="connectorText" presStyleLbl="sibTrans2D1" presStyleIdx="2" presStyleCnt="4"/>
      <dgm:spPr/>
    </dgm:pt>
    <dgm:pt modelId="{1662D751-2368-4A85-AF92-5EB0EA1FC5B8}" type="pres">
      <dgm:prSet presAssocID="{0928DE72-C1F0-4A49-8A8F-2720FF320C63}" presName="node" presStyleLbl="node1" presStyleIdx="2" presStyleCnt="4" custScaleX="124915" custScaleY="107235">
        <dgm:presLayoutVars>
          <dgm:bulletEnabled val="1"/>
        </dgm:presLayoutVars>
      </dgm:prSet>
      <dgm:spPr/>
    </dgm:pt>
    <dgm:pt modelId="{D89D2FC5-81BC-46AE-9D2A-EDA510D970AC}" type="pres">
      <dgm:prSet presAssocID="{70CB4FC6-D605-4CBB-8A5C-5EE0AE2C3E0E}" presName="parTrans" presStyleLbl="sibTrans2D1" presStyleIdx="3" presStyleCnt="4"/>
      <dgm:spPr/>
    </dgm:pt>
    <dgm:pt modelId="{F1F183BA-58DE-4969-94B3-F5908795C957}" type="pres">
      <dgm:prSet presAssocID="{70CB4FC6-D605-4CBB-8A5C-5EE0AE2C3E0E}" presName="connectorText" presStyleLbl="sibTrans2D1" presStyleIdx="3" presStyleCnt="4"/>
      <dgm:spPr/>
    </dgm:pt>
    <dgm:pt modelId="{376399EB-6027-465D-AED3-1C00A925AAF2}" type="pres">
      <dgm:prSet presAssocID="{A55FE07F-E319-42D9-B74D-64B600A5E706}" presName="node" presStyleLbl="node1" presStyleIdx="3" presStyleCnt="4" custScaleX="124915" custScaleY="107235" custRadScaleRad="105572">
        <dgm:presLayoutVars>
          <dgm:bulletEnabled val="1"/>
        </dgm:presLayoutVars>
      </dgm:prSet>
      <dgm:spPr/>
    </dgm:pt>
  </dgm:ptLst>
  <dgm:cxnLst>
    <dgm:cxn modelId="{44F74017-D62B-4B94-B939-C0930607CE5B}" type="presOf" srcId="{22469178-E2A0-43FF-8621-16D37545AADE}" destId="{873216BA-7E84-4210-9AC7-848B7166A2E5}" srcOrd="0" destOrd="0" presId="urn:microsoft.com/office/officeart/2005/8/layout/radial5"/>
    <dgm:cxn modelId="{2939E718-9FF8-4E17-A9B9-81AB2E468C5B}" srcId="{B9B9A412-6148-4772-9E2D-DBCAEBFF8A92}" destId="{9B043AC9-90D1-406D-A59F-83A48B0C839A}" srcOrd="0" destOrd="0" parTransId="{6A19978F-BD7E-4A77-AB9A-05ADC4732BCA}" sibTransId="{E043D10E-DE3F-4459-A441-5631CE2F9753}"/>
    <dgm:cxn modelId="{072E8520-A9F9-46CC-9FD0-A8B00801BD83}" type="presOf" srcId="{70CB4FC6-D605-4CBB-8A5C-5EE0AE2C3E0E}" destId="{D89D2FC5-81BC-46AE-9D2A-EDA510D970AC}" srcOrd="0" destOrd="0" presId="urn:microsoft.com/office/officeart/2005/8/layout/radial5"/>
    <dgm:cxn modelId="{6FF3C928-DDD7-4AD8-9F61-6C04C7EF7BF5}" type="presOf" srcId="{A55FE07F-E319-42D9-B74D-64B600A5E706}" destId="{376399EB-6027-465D-AED3-1C00A925AAF2}" srcOrd="0" destOrd="0" presId="urn:microsoft.com/office/officeart/2005/8/layout/radial5"/>
    <dgm:cxn modelId="{950F5233-D1D4-4A49-A74D-B23F25C41E87}" type="presOf" srcId="{0928DE72-C1F0-4A49-8A8F-2720FF320C63}" destId="{1662D751-2368-4A85-AF92-5EB0EA1FC5B8}" srcOrd="0" destOrd="0" presId="urn:microsoft.com/office/officeart/2005/8/layout/radial5"/>
    <dgm:cxn modelId="{78272F66-8DDA-499F-8B02-86FFD3FFDE40}" srcId="{9FDBB190-C936-461C-A0A2-6D5187EF56A5}" destId="{B9B9A412-6148-4772-9E2D-DBCAEBFF8A92}" srcOrd="0" destOrd="0" parTransId="{4F4C7A00-0B3E-462B-B2EB-241AFA482671}" sibTransId="{18692245-BA04-40D2-BDCC-4D90C3E206C7}"/>
    <dgm:cxn modelId="{6C0E9067-A2CA-4AE9-A0C7-0B5A71E8B3C7}" type="presOf" srcId="{9B043AC9-90D1-406D-A59F-83A48B0C839A}" destId="{298EB063-1065-4D6F-90CE-174FA3423B2A}" srcOrd="0" destOrd="0" presId="urn:microsoft.com/office/officeart/2005/8/layout/radial5"/>
    <dgm:cxn modelId="{2486AD71-7C78-4A2A-BAF8-8F329F1FB7D8}" srcId="{B9B9A412-6148-4772-9E2D-DBCAEBFF8A92}" destId="{0928DE72-C1F0-4A49-8A8F-2720FF320C63}" srcOrd="2" destOrd="0" parTransId="{0CF77556-A2BA-4117-85E8-040AE00A7273}" sibTransId="{ABE61A2F-DB31-4867-97E1-5B27106517F6}"/>
    <dgm:cxn modelId="{FF5DC054-6744-415D-A9A0-8BD222F674FF}" type="presOf" srcId="{0CF77556-A2BA-4117-85E8-040AE00A7273}" destId="{BB63EF68-26A9-42A2-B303-0C4B2CA4DD7D}" srcOrd="1" destOrd="0" presId="urn:microsoft.com/office/officeart/2005/8/layout/radial5"/>
    <dgm:cxn modelId="{EEC59058-B8D0-47DE-BACB-54D602637D19}" type="presOf" srcId="{6A19978F-BD7E-4A77-AB9A-05ADC4732BCA}" destId="{7E08ACFC-3844-46BF-B50D-4B3F9E4632C3}" srcOrd="1" destOrd="0" presId="urn:microsoft.com/office/officeart/2005/8/layout/radial5"/>
    <dgm:cxn modelId="{239AC079-EC78-4905-AF87-BE3262FCD202}" srcId="{B9B9A412-6148-4772-9E2D-DBCAEBFF8A92}" destId="{A55FE07F-E319-42D9-B74D-64B600A5E706}" srcOrd="3" destOrd="0" parTransId="{70CB4FC6-D605-4CBB-8A5C-5EE0AE2C3E0E}" sibTransId="{0345B8E7-412F-4EAA-B386-EEC20B9FE08D}"/>
    <dgm:cxn modelId="{6E5C0096-B378-4DE7-8298-1AAF4B5C80DE}" type="presOf" srcId="{9FDBB190-C936-461C-A0A2-6D5187EF56A5}" destId="{738EFCC2-536B-47A2-A730-039890260B70}" srcOrd="0" destOrd="0" presId="urn:microsoft.com/office/officeart/2005/8/layout/radial5"/>
    <dgm:cxn modelId="{7CA77699-F1E1-4D1C-BD9B-780C343FB837}" type="presOf" srcId="{B9B9A412-6148-4772-9E2D-DBCAEBFF8A92}" destId="{EFCE4378-0D7C-48B6-9E2A-6979CB7E8AEB}" srcOrd="0" destOrd="0" presId="urn:microsoft.com/office/officeart/2005/8/layout/radial5"/>
    <dgm:cxn modelId="{8F71F49C-8938-4453-A6A5-C1140D725BDA}" type="presOf" srcId="{6A19978F-BD7E-4A77-AB9A-05ADC4732BCA}" destId="{1E670FA4-68F4-4DB5-8DCE-444914001F12}" srcOrd="0" destOrd="0" presId="urn:microsoft.com/office/officeart/2005/8/layout/radial5"/>
    <dgm:cxn modelId="{7C83D39F-E269-4ED2-B53E-D1113F75E130}" type="presOf" srcId="{22469178-E2A0-43FF-8621-16D37545AADE}" destId="{626D072B-C46E-48C4-B9B2-997444E775D2}" srcOrd="1" destOrd="0" presId="urn:microsoft.com/office/officeart/2005/8/layout/radial5"/>
    <dgm:cxn modelId="{0FEBCDBF-7170-4964-BD7B-5F8E1AD3C9E0}" type="presOf" srcId="{0CF77556-A2BA-4117-85E8-040AE00A7273}" destId="{48BA3D3C-0595-457E-AE4C-0C0F2B5CC455}" srcOrd="0" destOrd="0" presId="urn:microsoft.com/office/officeart/2005/8/layout/radial5"/>
    <dgm:cxn modelId="{3C0740D5-BCB6-45C2-959B-44E43F7DF762}" srcId="{B9B9A412-6148-4772-9E2D-DBCAEBFF8A92}" destId="{E8ADCEFF-F901-4F86-8399-91D8E3636998}" srcOrd="1" destOrd="0" parTransId="{22469178-E2A0-43FF-8621-16D37545AADE}" sibTransId="{A5D5D357-8A92-46DA-8EA0-C35511E73A54}"/>
    <dgm:cxn modelId="{F270C4E4-757D-4793-8749-29437A8AD7E6}" type="presOf" srcId="{E8ADCEFF-F901-4F86-8399-91D8E3636998}" destId="{000B91A7-D7C1-4648-B963-418BA95B3B80}" srcOrd="0" destOrd="0" presId="urn:microsoft.com/office/officeart/2005/8/layout/radial5"/>
    <dgm:cxn modelId="{1D088DFD-0DEE-4001-A750-8AA4C99D66CE}" type="presOf" srcId="{70CB4FC6-D605-4CBB-8A5C-5EE0AE2C3E0E}" destId="{F1F183BA-58DE-4969-94B3-F5908795C957}" srcOrd="1" destOrd="0" presId="urn:microsoft.com/office/officeart/2005/8/layout/radial5"/>
    <dgm:cxn modelId="{24F97FAD-6A54-4D5A-BEC8-230A4DC9CC05}" type="presParOf" srcId="{738EFCC2-536B-47A2-A730-039890260B70}" destId="{EFCE4378-0D7C-48B6-9E2A-6979CB7E8AEB}" srcOrd="0" destOrd="0" presId="urn:microsoft.com/office/officeart/2005/8/layout/radial5"/>
    <dgm:cxn modelId="{007FCD72-EA1E-4869-AED8-A3A2C61EA51A}" type="presParOf" srcId="{738EFCC2-536B-47A2-A730-039890260B70}" destId="{1E670FA4-68F4-4DB5-8DCE-444914001F12}" srcOrd="1" destOrd="0" presId="urn:microsoft.com/office/officeart/2005/8/layout/radial5"/>
    <dgm:cxn modelId="{60323BA3-2908-4034-B3FE-63E4123B24F3}" type="presParOf" srcId="{1E670FA4-68F4-4DB5-8DCE-444914001F12}" destId="{7E08ACFC-3844-46BF-B50D-4B3F9E4632C3}" srcOrd="0" destOrd="0" presId="urn:microsoft.com/office/officeart/2005/8/layout/radial5"/>
    <dgm:cxn modelId="{F64B2144-C265-4DA1-AA7E-502F361C8A99}" type="presParOf" srcId="{738EFCC2-536B-47A2-A730-039890260B70}" destId="{298EB063-1065-4D6F-90CE-174FA3423B2A}" srcOrd="2" destOrd="0" presId="urn:microsoft.com/office/officeart/2005/8/layout/radial5"/>
    <dgm:cxn modelId="{0B1A9E55-57B7-43B2-850E-E2E42203D6C7}" type="presParOf" srcId="{738EFCC2-536B-47A2-A730-039890260B70}" destId="{873216BA-7E84-4210-9AC7-848B7166A2E5}" srcOrd="3" destOrd="0" presId="urn:microsoft.com/office/officeart/2005/8/layout/radial5"/>
    <dgm:cxn modelId="{529C64C1-D660-4CE9-B4FB-D3265E44952A}" type="presParOf" srcId="{873216BA-7E84-4210-9AC7-848B7166A2E5}" destId="{626D072B-C46E-48C4-B9B2-997444E775D2}" srcOrd="0" destOrd="0" presId="urn:microsoft.com/office/officeart/2005/8/layout/radial5"/>
    <dgm:cxn modelId="{36F00D5F-6974-4214-80B1-4B5A09BA0532}" type="presParOf" srcId="{738EFCC2-536B-47A2-A730-039890260B70}" destId="{000B91A7-D7C1-4648-B963-418BA95B3B80}" srcOrd="4" destOrd="0" presId="urn:microsoft.com/office/officeart/2005/8/layout/radial5"/>
    <dgm:cxn modelId="{313C3B5E-F86D-40E0-986E-AA20D84EB1EA}" type="presParOf" srcId="{738EFCC2-536B-47A2-A730-039890260B70}" destId="{48BA3D3C-0595-457E-AE4C-0C0F2B5CC455}" srcOrd="5" destOrd="0" presId="urn:microsoft.com/office/officeart/2005/8/layout/radial5"/>
    <dgm:cxn modelId="{14C452A3-5D9E-485F-8F35-A5913427E155}" type="presParOf" srcId="{48BA3D3C-0595-457E-AE4C-0C0F2B5CC455}" destId="{BB63EF68-26A9-42A2-B303-0C4B2CA4DD7D}" srcOrd="0" destOrd="0" presId="urn:microsoft.com/office/officeart/2005/8/layout/radial5"/>
    <dgm:cxn modelId="{B8AEA5C7-43C5-45C9-A0A6-4BE134204B1E}" type="presParOf" srcId="{738EFCC2-536B-47A2-A730-039890260B70}" destId="{1662D751-2368-4A85-AF92-5EB0EA1FC5B8}" srcOrd="6" destOrd="0" presId="urn:microsoft.com/office/officeart/2005/8/layout/radial5"/>
    <dgm:cxn modelId="{C3BC3CC2-E320-4921-8735-0532852B1D2C}" type="presParOf" srcId="{738EFCC2-536B-47A2-A730-039890260B70}" destId="{D89D2FC5-81BC-46AE-9D2A-EDA510D970AC}" srcOrd="7" destOrd="0" presId="urn:microsoft.com/office/officeart/2005/8/layout/radial5"/>
    <dgm:cxn modelId="{5EBB4082-FE8A-4D60-BB16-E93052EBADAB}" type="presParOf" srcId="{D89D2FC5-81BC-46AE-9D2A-EDA510D970AC}" destId="{F1F183BA-58DE-4969-94B3-F5908795C957}" srcOrd="0" destOrd="0" presId="urn:microsoft.com/office/officeart/2005/8/layout/radial5"/>
    <dgm:cxn modelId="{E6883FC0-170B-43B0-9B43-D8E9C236FAA4}" type="presParOf" srcId="{738EFCC2-536B-47A2-A730-039890260B70}" destId="{376399EB-6027-465D-AED3-1C00A925AAF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61A66-68A4-4C5D-AC36-C28E36DE0BB2}">
      <dsp:nvSpPr>
        <dsp:cNvPr id="0" name=""/>
        <dsp:cNvSpPr/>
      </dsp:nvSpPr>
      <dsp:spPr>
        <a:xfrm>
          <a:off x="5138058" y="2616855"/>
          <a:ext cx="1915882" cy="1624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800" kern="1200" dirty="0"/>
            <a:t>İhlas</a:t>
          </a:r>
        </a:p>
      </dsp:txBody>
      <dsp:txXfrm>
        <a:off x="5418632" y="2854727"/>
        <a:ext cx="1354734" cy="1148545"/>
      </dsp:txXfrm>
    </dsp:sp>
    <dsp:sp modelId="{BDEFB9A0-5AF7-4585-9C07-8C06F58D17E6}">
      <dsp:nvSpPr>
        <dsp:cNvPr id="0" name=""/>
        <dsp:cNvSpPr/>
      </dsp:nvSpPr>
      <dsp:spPr>
        <a:xfrm rot="16200000">
          <a:off x="5818975" y="1817647"/>
          <a:ext cx="554049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>
        <a:off x="5902083" y="2017635"/>
        <a:ext cx="387834" cy="350640"/>
      </dsp:txXfrm>
    </dsp:sp>
    <dsp:sp modelId="{F26F51D7-4BE4-44B6-BD63-8C1A800E6A2C}">
      <dsp:nvSpPr>
        <dsp:cNvPr id="0" name=""/>
        <dsp:cNvSpPr/>
      </dsp:nvSpPr>
      <dsp:spPr>
        <a:xfrm>
          <a:off x="5322528" y="24536"/>
          <a:ext cx="1546942" cy="1546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Samimiyet</a:t>
          </a:r>
        </a:p>
      </dsp:txBody>
      <dsp:txXfrm>
        <a:off x="5549072" y="251080"/>
        <a:ext cx="1093854" cy="1093854"/>
      </dsp:txXfrm>
    </dsp:sp>
    <dsp:sp modelId="{4F02562E-0CB1-415C-A2C2-D7B28888F15B}">
      <dsp:nvSpPr>
        <dsp:cNvPr id="0" name=""/>
        <dsp:cNvSpPr/>
      </dsp:nvSpPr>
      <dsp:spPr>
        <a:xfrm rot="18900000">
          <a:off x="6791977" y="2180738"/>
          <a:ext cx="520167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>
        <a:off x="6814830" y="2352790"/>
        <a:ext cx="364117" cy="350640"/>
      </dsp:txXfrm>
    </dsp:sp>
    <dsp:sp modelId="{E730F2B2-2CC4-4DC0-8EE8-48B1F3ECEB6A}">
      <dsp:nvSpPr>
        <dsp:cNvPr id="0" name=""/>
        <dsp:cNvSpPr/>
      </dsp:nvSpPr>
      <dsp:spPr>
        <a:xfrm>
          <a:off x="7182920" y="795136"/>
          <a:ext cx="1546942" cy="1546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İçtenlik</a:t>
          </a:r>
        </a:p>
      </dsp:txBody>
      <dsp:txXfrm>
        <a:off x="7409464" y="1021680"/>
        <a:ext cx="1093854" cy="1093854"/>
      </dsp:txXfrm>
    </dsp:sp>
    <dsp:sp modelId="{35D7DA5D-A149-4B33-891C-08C18E43AB0A}">
      <dsp:nvSpPr>
        <dsp:cNvPr id="0" name=""/>
        <dsp:cNvSpPr/>
      </dsp:nvSpPr>
      <dsp:spPr>
        <a:xfrm>
          <a:off x="7251848" y="3136799"/>
          <a:ext cx="476776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>
        <a:off x="7251848" y="3253679"/>
        <a:ext cx="333743" cy="350640"/>
      </dsp:txXfrm>
    </dsp:sp>
    <dsp:sp modelId="{38636705-6AE0-48CA-B14C-34F22817183A}">
      <dsp:nvSpPr>
        <dsp:cNvPr id="0" name=""/>
        <dsp:cNvSpPr/>
      </dsp:nvSpPr>
      <dsp:spPr>
        <a:xfrm>
          <a:off x="7953520" y="2655528"/>
          <a:ext cx="1546942" cy="1546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Kalbî ve karşılıksız sevgi</a:t>
          </a:r>
        </a:p>
      </dsp:txBody>
      <dsp:txXfrm>
        <a:off x="8180064" y="2882072"/>
        <a:ext cx="1093854" cy="1093854"/>
      </dsp:txXfrm>
    </dsp:sp>
    <dsp:sp modelId="{1CDFFAF2-76AA-410F-8F62-FE838FCDBE53}">
      <dsp:nvSpPr>
        <dsp:cNvPr id="0" name=""/>
        <dsp:cNvSpPr/>
      </dsp:nvSpPr>
      <dsp:spPr>
        <a:xfrm rot="2700000">
          <a:off x="6791977" y="4092860"/>
          <a:ext cx="520167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>
        <a:off x="6814830" y="4154568"/>
        <a:ext cx="364117" cy="350640"/>
      </dsp:txXfrm>
    </dsp:sp>
    <dsp:sp modelId="{46FA7FED-E3CB-4038-8FE5-96C1B93A0B96}">
      <dsp:nvSpPr>
        <dsp:cNvPr id="0" name=""/>
        <dsp:cNvSpPr/>
      </dsp:nvSpPr>
      <dsp:spPr>
        <a:xfrm>
          <a:off x="7182920" y="4515920"/>
          <a:ext cx="1546942" cy="1546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Samimi bağlılık</a:t>
          </a:r>
        </a:p>
      </dsp:txBody>
      <dsp:txXfrm>
        <a:off x="7409464" y="4742464"/>
        <a:ext cx="1093854" cy="1093854"/>
      </dsp:txXfrm>
    </dsp:sp>
    <dsp:sp modelId="{3D8ACC3F-B09C-498A-9D3D-B0246235A3BB}">
      <dsp:nvSpPr>
        <dsp:cNvPr id="0" name=""/>
        <dsp:cNvSpPr/>
      </dsp:nvSpPr>
      <dsp:spPr>
        <a:xfrm rot="5400000">
          <a:off x="5818975" y="4455951"/>
          <a:ext cx="554049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>
        <a:off x="5902083" y="4489724"/>
        <a:ext cx="387834" cy="350640"/>
      </dsp:txXfrm>
    </dsp:sp>
    <dsp:sp modelId="{1ADAED3B-06BB-4F5D-B51A-5751F1C738D4}">
      <dsp:nvSpPr>
        <dsp:cNvPr id="0" name=""/>
        <dsp:cNvSpPr/>
      </dsp:nvSpPr>
      <dsp:spPr>
        <a:xfrm>
          <a:off x="5322528" y="5286520"/>
          <a:ext cx="1546942" cy="1546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Doğruluk</a:t>
          </a:r>
        </a:p>
      </dsp:txBody>
      <dsp:txXfrm>
        <a:off x="5549072" y="5513064"/>
        <a:ext cx="1093854" cy="1093854"/>
      </dsp:txXfrm>
    </dsp:sp>
    <dsp:sp modelId="{B5A5DB73-07E4-478D-BFA2-440A95DF6975}">
      <dsp:nvSpPr>
        <dsp:cNvPr id="0" name=""/>
        <dsp:cNvSpPr/>
      </dsp:nvSpPr>
      <dsp:spPr>
        <a:xfrm rot="8100000">
          <a:off x="4879855" y="4092860"/>
          <a:ext cx="520167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 rot="10800000">
        <a:off x="5013052" y="4154568"/>
        <a:ext cx="364117" cy="350640"/>
      </dsp:txXfrm>
    </dsp:sp>
    <dsp:sp modelId="{EBE618CE-96FE-4AE9-955C-D8EBDB6D9A93}">
      <dsp:nvSpPr>
        <dsp:cNvPr id="0" name=""/>
        <dsp:cNvSpPr/>
      </dsp:nvSpPr>
      <dsp:spPr>
        <a:xfrm>
          <a:off x="3462136" y="4515920"/>
          <a:ext cx="1546942" cy="1546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Temizlik</a:t>
          </a:r>
        </a:p>
      </dsp:txBody>
      <dsp:txXfrm>
        <a:off x="3688680" y="4742464"/>
        <a:ext cx="1093854" cy="1093854"/>
      </dsp:txXfrm>
    </dsp:sp>
    <dsp:sp modelId="{F045CF44-50A9-4FA8-A10F-7AB46B38431E}">
      <dsp:nvSpPr>
        <dsp:cNvPr id="0" name=""/>
        <dsp:cNvSpPr/>
      </dsp:nvSpPr>
      <dsp:spPr>
        <a:xfrm rot="10800000">
          <a:off x="4463374" y="3136799"/>
          <a:ext cx="476776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 rot="10800000">
        <a:off x="4606407" y="3253679"/>
        <a:ext cx="333743" cy="350640"/>
      </dsp:txXfrm>
    </dsp:sp>
    <dsp:sp modelId="{B43463D0-F526-4DD4-BDBE-E99A78381479}">
      <dsp:nvSpPr>
        <dsp:cNvPr id="0" name=""/>
        <dsp:cNvSpPr/>
      </dsp:nvSpPr>
      <dsp:spPr>
        <a:xfrm>
          <a:off x="2691536" y="2655528"/>
          <a:ext cx="1546942" cy="1546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Saflık</a:t>
          </a:r>
        </a:p>
      </dsp:txBody>
      <dsp:txXfrm>
        <a:off x="2918080" y="2882072"/>
        <a:ext cx="1093854" cy="1093854"/>
      </dsp:txXfrm>
    </dsp:sp>
    <dsp:sp modelId="{5924E6A1-9855-4683-B2C7-49DA715BDCC4}">
      <dsp:nvSpPr>
        <dsp:cNvPr id="0" name=""/>
        <dsp:cNvSpPr/>
      </dsp:nvSpPr>
      <dsp:spPr>
        <a:xfrm rot="13500000">
          <a:off x="4967370" y="2230106"/>
          <a:ext cx="443873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 rot="10800000">
        <a:off x="5081031" y="2394066"/>
        <a:ext cx="310711" cy="350640"/>
      </dsp:txXfrm>
    </dsp:sp>
    <dsp:sp modelId="{615380BB-58D2-47E3-AFB0-D7D33E55ED4E}">
      <dsp:nvSpPr>
        <dsp:cNvPr id="0" name=""/>
        <dsp:cNvSpPr/>
      </dsp:nvSpPr>
      <dsp:spPr>
        <a:xfrm>
          <a:off x="3205421" y="733529"/>
          <a:ext cx="2060373" cy="1670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Gösterişsizlik</a:t>
          </a:r>
        </a:p>
      </dsp:txBody>
      <dsp:txXfrm>
        <a:off x="3507156" y="978118"/>
        <a:ext cx="1456903" cy="1180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E4378-0D7C-48B6-9E2A-6979CB7E8AEB}">
      <dsp:nvSpPr>
        <dsp:cNvPr id="0" name=""/>
        <dsp:cNvSpPr/>
      </dsp:nvSpPr>
      <dsp:spPr>
        <a:xfrm>
          <a:off x="5159628" y="2625158"/>
          <a:ext cx="1872743" cy="1607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500" kern="1200" dirty="0"/>
            <a:t>Riya</a:t>
          </a:r>
        </a:p>
      </dsp:txBody>
      <dsp:txXfrm>
        <a:off x="5433885" y="2860598"/>
        <a:ext cx="1324229" cy="1136802"/>
      </dsp:txXfrm>
    </dsp:sp>
    <dsp:sp modelId="{1E670FA4-68F4-4DB5-8DCE-444914001F12}">
      <dsp:nvSpPr>
        <dsp:cNvPr id="0" name=""/>
        <dsp:cNvSpPr/>
      </dsp:nvSpPr>
      <dsp:spPr>
        <a:xfrm rot="16200000">
          <a:off x="5896374" y="1953160"/>
          <a:ext cx="399251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700" kern="1200"/>
        </a:p>
      </dsp:txBody>
      <dsp:txXfrm>
        <a:off x="5956262" y="2135706"/>
        <a:ext cx="279476" cy="367974"/>
      </dsp:txXfrm>
    </dsp:sp>
    <dsp:sp modelId="{298EB063-1065-4D6F-90CE-174FA3423B2A}">
      <dsp:nvSpPr>
        <dsp:cNvPr id="0" name=""/>
        <dsp:cNvSpPr/>
      </dsp:nvSpPr>
      <dsp:spPr>
        <a:xfrm>
          <a:off x="4969393" y="-62447"/>
          <a:ext cx="2253212" cy="1934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Gösteriş</a:t>
          </a:r>
        </a:p>
      </dsp:txBody>
      <dsp:txXfrm>
        <a:off x="5299368" y="220825"/>
        <a:ext cx="1593262" cy="1367757"/>
      </dsp:txXfrm>
    </dsp:sp>
    <dsp:sp modelId="{873216BA-7E84-4210-9AC7-848B7166A2E5}">
      <dsp:nvSpPr>
        <dsp:cNvPr id="0" name=""/>
        <dsp:cNvSpPr/>
      </dsp:nvSpPr>
      <dsp:spPr>
        <a:xfrm>
          <a:off x="7180283" y="3122354"/>
          <a:ext cx="356331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700" kern="1200"/>
        </a:p>
      </dsp:txBody>
      <dsp:txXfrm>
        <a:off x="7180283" y="3245012"/>
        <a:ext cx="249432" cy="367974"/>
      </dsp:txXfrm>
    </dsp:sp>
    <dsp:sp modelId="{000B91A7-D7C1-4648-B963-418BA95B3B80}">
      <dsp:nvSpPr>
        <dsp:cNvPr id="0" name=""/>
        <dsp:cNvSpPr/>
      </dsp:nvSpPr>
      <dsp:spPr>
        <a:xfrm>
          <a:off x="7704696" y="2461849"/>
          <a:ext cx="2253212" cy="1934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İkiyüzlülük</a:t>
          </a:r>
        </a:p>
      </dsp:txBody>
      <dsp:txXfrm>
        <a:off x="8034671" y="2745121"/>
        <a:ext cx="1593262" cy="1367757"/>
      </dsp:txXfrm>
    </dsp:sp>
    <dsp:sp modelId="{48BA3D3C-0595-457E-AE4C-0C0F2B5CC455}">
      <dsp:nvSpPr>
        <dsp:cNvPr id="0" name=""/>
        <dsp:cNvSpPr/>
      </dsp:nvSpPr>
      <dsp:spPr>
        <a:xfrm rot="5400000">
          <a:off x="5896374" y="4291548"/>
          <a:ext cx="399251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700" kern="1200"/>
        </a:p>
      </dsp:txBody>
      <dsp:txXfrm>
        <a:off x="5956262" y="4354319"/>
        <a:ext cx="279476" cy="367974"/>
      </dsp:txXfrm>
    </dsp:sp>
    <dsp:sp modelId="{1662D751-2368-4A85-AF92-5EB0EA1FC5B8}">
      <dsp:nvSpPr>
        <dsp:cNvPr id="0" name=""/>
        <dsp:cNvSpPr/>
      </dsp:nvSpPr>
      <dsp:spPr>
        <a:xfrm>
          <a:off x="4969393" y="4986145"/>
          <a:ext cx="2253212" cy="1934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Sahtekârlık</a:t>
          </a:r>
        </a:p>
      </dsp:txBody>
      <dsp:txXfrm>
        <a:off x="5299368" y="5269417"/>
        <a:ext cx="1593262" cy="1367757"/>
      </dsp:txXfrm>
    </dsp:sp>
    <dsp:sp modelId="{D89D2FC5-81BC-46AE-9D2A-EDA510D970AC}">
      <dsp:nvSpPr>
        <dsp:cNvPr id="0" name=""/>
        <dsp:cNvSpPr/>
      </dsp:nvSpPr>
      <dsp:spPr>
        <a:xfrm rot="10800000">
          <a:off x="4708148" y="3122354"/>
          <a:ext cx="319045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700" kern="1200"/>
        </a:p>
      </dsp:txBody>
      <dsp:txXfrm rot="10800000">
        <a:off x="4803861" y="3245012"/>
        <a:ext cx="223332" cy="367974"/>
      </dsp:txXfrm>
    </dsp:sp>
    <dsp:sp modelId="{376399EB-6027-465D-AED3-1C00A925AAF2}">
      <dsp:nvSpPr>
        <dsp:cNvPr id="0" name=""/>
        <dsp:cNvSpPr/>
      </dsp:nvSpPr>
      <dsp:spPr>
        <a:xfrm>
          <a:off x="2304443" y="2461849"/>
          <a:ext cx="2253212" cy="1934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Özü sözü bir olmamak</a:t>
          </a:r>
        </a:p>
      </dsp:txBody>
      <dsp:txXfrm>
        <a:off x="2634418" y="2745121"/>
        <a:ext cx="1593262" cy="1367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737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a1LHQ7wGqE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888e7L-qq0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01E84DB-A380-4939-8E6E-01C4C8D3D9AD}"/>
              </a:ext>
            </a:extLst>
          </p:cNvPr>
          <p:cNvSpPr txBox="1"/>
          <p:nvPr/>
        </p:nvSpPr>
        <p:spPr>
          <a:xfrm>
            <a:off x="3499701" y="10169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https://www.youtube.com/watch?v=Qa1LHQ7wGqE</a:t>
            </a:r>
          </a:p>
        </p:txBody>
      </p:sp>
      <p:pic>
        <p:nvPicPr>
          <p:cNvPr id="5" name="Çevrimiçi Medya 4" title="İhlâs | Müziksiz İlahi">
            <a:hlinkClick r:id="" action="ppaction://media"/>
            <a:extLst>
              <a:ext uri="{FF2B5EF4-FFF2-40B4-BE49-F238E27FC236}">
                <a16:creationId xmlns:a16="http://schemas.microsoft.com/office/drawing/2014/main" id="{4E3C3361-91A2-44BE-B994-F6C39B7A27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6327" y="471028"/>
            <a:ext cx="8515962" cy="638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5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7A7AD22-8AC1-4614-B77A-9F361646F0ED}"/>
              </a:ext>
            </a:extLst>
          </p:cNvPr>
          <p:cNvSpPr/>
          <p:nvPr/>
        </p:nvSpPr>
        <p:spPr>
          <a:xfrm>
            <a:off x="141402" y="113122"/>
            <a:ext cx="11868346" cy="1112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Yaptığımız ibadetlerin ve amellerin Allah katında kabul edilip edilmemesi, öncelikle ihlasa bağlıdır.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3C56F25-5F97-4025-9108-96AF0C3D58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119" y="1329179"/>
            <a:ext cx="7371761" cy="552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2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601CFE8-1BF6-48BB-B1A0-2A8241491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37A9A187-C52F-4769-BC93-6962FA7838B9}"/>
              </a:ext>
            </a:extLst>
          </p:cNvPr>
          <p:cNvSpPr txBox="1"/>
          <p:nvPr/>
        </p:nvSpPr>
        <p:spPr>
          <a:xfrm>
            <a:off x="0" y="3217984"/>
            <a:ext cx="527538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 bu kitabı sana gerçeğin bilgisi olarak indirdik; öyleyse içten bir inanç ve bağlılık göstererek sadece Allah’a ibadet et. </a:t>
            </a:r>
            <a:r>
              <a:rPr lang="tr-T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r-TR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Zümer</a:t>
            </a:r>
            <a:r>
              <a:rPr lang="tr-T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2) </a:t>
            </a:r>
            <a:endParaRPr lang="tr-T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277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54E4C97-1734-4D9C-B9DC-92464409CD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062"/>
          <a:stretch/>
        </p:blipFill>
        <p:spPr>
          <a:xfrm>
            <a:off x="0" y="580292"/>
            <a:ext cx="12192000" cy="56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2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7E8EF63-B251-4CED-BEE5-27645BE4D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06267D5-B8BA-4E89-BB2D-837EB3417FA9}"/>
              </a:ext>
            </a:extLst>
          </p:cNvPr>
          <p:cNvSpPr/>
          <p:nvPr/>
        </p:nvSpPr>
        <p:spPr>
          <a:xfrm>
            <a:off x="413657" y="243269"/>
            <a:ext cx="11364685" cy="82299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İbadetler ve kulluk ihlas ile sadece Allah’a yapılmalıdır.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36305DB-0D54-453C-9613-4A6D64D7D9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657" y="1356528"/>
            <a:ext cx="11364685" cy="536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4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6AD51D0-6BBD-406D-B598-7F949AABF9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F4762BA1-9451-476D-A81F-CFB605E9155A}"/>
              </a:ext>
            </a:extLst>
          </p:cNvPr>
          <p:cNvSpPr txBox="1"/>
          <p:nvPr/>
        </p:nvSpPr>
        <p:spPr>
          <a:xfrm>
            <a:off x="3876774" y="154699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https://www.youtube.com/watch?v=p888e7L-qq0</a:t>
            </a:r>
          </a:p>
        </p:txBody>
      </p:sp>
      <p:pic>
        <p:nvPicPr>
          <p:cNvPr id="4" name="Çevrimiçi Medya 3" title="Riyakâr Çağa İnat İhlâs, Aman İhlâs | Muhammed Emin Yıldırım">
            <a:hlinkClick r:id="" action="ppaction://media"/>
            <a:extLst>
              <a:ext uri="{FF2B5EF4-FFF2-40B4-BE49-F238E27FC236}">
                <a16:creationId xmlns:a16="http://schemas.microsoft.com/office/drawing/2014/main" id="{2E55488A-AC77-4019-AD8C-587D04E2BF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8899" y="578476"/>
            <a:ext cx="11114202" cy="62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5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34F3D35-4EA7-49D6-A2E7-6F692B24FC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969"/>
            <a:ext cx="12192000" cy="594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9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E774828-2D19-40D7-9797-500456D90F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032" y="0"/>
            <a:ext cx="5693936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E96CC83-CD4F-4D02-ADF9-F9F338C37D94}"/>
              </a:ext>
            </a:extLst>
          </p:cNvPr>
          <p:cNvSpPr/>
          <p:nvPr/>
        </p:nvSpPr>
        <p:spPr>
          <a:xfrm>
            <a:off x="3249032" y="0"/>
            <a:ext cx="5693936" cy="95331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/>
              <a:t>Yazıklar olsun…</a:t>
            </a:r>
          </a:p>
        </p:txBody>
      </p:sp>
    </p:spTree>
    <p:extLst>
      <p:ext uri="{BB962C8B-B14F-4D97-AF65-F5344CB8AC3E}">
        <p14:creationId xmlns:p14="http://schemas.microsoft.com/office/powerpoint/2010/main" val="29893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0F1AAC4-5AD2-467F-8162-1C19816EE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762000"/>
            <a:ext cx="6096000" cy="6096000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88561D8F-BE3D-484F-B237-AF056F4AF322}"/>
              </a:ext>
            </a:extLst>
          </p:cNvPr>
          <p:cNvSpPr/>
          <p:nvPr/>
        </p:nvSpPr>
        <p:spPr>
          <a:xfrm>
            <a:off x="1926233" y="0"/>
            <a:ext cx="8339534" cy="71603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Gösteriş için yapılan ameller zayi olmuştur.</a:t>
            </a:r>
          </a:p>
        </p:txBody>
      </p:sp>
    </p:spTree>
    <p:extLst>
      <p:ext uri="{BB962C8B-B14F-4D97-AF65-F5344CB8AC3E}">
        <p14:creationId xmlns:p14="http://schemas.microsoft.com/office/powerpoint/2010/main" val="119715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" y="999613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Allah İçin Samimiyet; İhlas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27F9E84-6DA3-4F3A-B715-8CEB109640B0}"/>
              </a:ext>
            </a:extLst>
          </p:cNvPr>
          <p:cNvSpPr/>
          <p:nvPr/>
        </p:nvSpPr>
        <p:spPr>
          <a:xfrm>
            <a:off x="65315" y="1311586"/>
            <a:ext cx="5524779" cy="411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İhlas sadece ibadetlerde değil, hayatın her alanında olmalıdır. Günlük hayatın akışı içinde ihlasla yaptığımız, sıradan ve hayırlı davranışlarımız, bize sevap kazandıran bir ibadete dönüşür.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DEA860F-82E7-48E3-85D4-C008D7E2AA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9322" y="1311585"/>
            <a:ext cx="645736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6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9D853E4-0E23-498D-B981-5D905C6AE6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723" y="0"/>
            <a:ext cx="7456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2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A27BFA8-B3F5-43AF-83BA-18435B99A3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51E4353-0352-4466-9AD7-4EA8EA7EB8AD}"/>
              </a:ext>
            </a:extLst>
          </p:cNvPr>
          <p:cNvSpPr/>
          <p:nvPr/>
        </p:nvSpPr>
        <p:spPr>
          <a:xfrm>
            <a:off x="2062064" y="0"/>
            <a:ext cx="6904653" cy="9330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Allah’ın sevgili kulları olan peygamberler de ihlas sahibi kişilerdi.</a:t>
            </a:r>
          </a:p>
        </p:txBody>
      </p:sp>
    </p:spTree>
    <p:extLst>
      <p:ext uri="{BB962C8B-B14F-4D97-AF65-F5344CB8AC3E}">
        <p14:creationId xmlns:p14="http://schemas.microsoft.com/office/powerpoint/2010/main" val="29998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31A60998-C2BB-404A-82A1-847F9A9E64C2}"/>
              </a:ext>
            </a:extLst>
          </p:cNvPr>
          <p:cNvSpPr txBox="1"/>
          <p:nvPr/>
        </p:nvSpPr>
        <p:spPr>
          <a:xfrm>
            <a:off x="447870" y="3298372"/>
            <a:ext cx="115046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000" dirty="0"/>
              <a:t>(Ey Muhammed!), Kuvvetli ve basiretli kullarımız İbrahim, İshak ve </a:t>
            </a:r>
            <a:r>
              <a:rPr lang="tr-TR" sz="4000" dirty="0" err="1"/>
              <a:t>Ya'kub'u</a:t>
            </a:r>
            <a:r>
              <a:rPr lang="tr-TR" sz="4000" dirty="0"/>
              <a:t> da an. Biz onları özellikle ahiret yurdunu düşünen </a:t>
            </a:r>
            <a:r>
              <a:rPr lang="tr-TR" sz="4000" b="1" dirty="0" err="1"/>
              <a:t>i</a:t>
            </a:r>
            <a:r>
              <a:rPr lang="tr-TR" sz="4000" b="1" u="sng" dirty="0" err="1"/>
              <a:t>hlâslı</a:t>
            </a:r>
            <a:r>
              <a:rPr lang="tr-TR" sz="4000" dirty="0"/>
              <a:t> kimseler kıldık. </a:t>
            </a:r>
            <a:r>
              <a:rPr lang="tr-TR" sz="2400" dirty="0"/>
              <a:t>(</a:t>
            </a:r>
            <a:r>
              <a:rPr lang="tr-TR" sz="2400" dirty="0" err="1"/>
              <a:t>Sâd</a:t>
            </a:r>
            <a:r>
              <a:rPr lang="tr-TR" sz="2400" dirty="0"/>
              <a:t>, 45-46) </a:t>
            </a:r>
            <a:endParaRPr lang="tr-TR" sz="40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AAEA21D-D126-4AC9-B264-0D39D5CD8816}"/>
              </a:ext>
            </a:extLst>
          </p:cNvPr>
          <p:cNvSpPr txBox="1"/>
          <p:nvPr/>
        </p:nvSpPr>
        <p:spPr>
          <a:xfrm>
            <a:off x="119743" y="1180152"/>
            <a:ext cx="119525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AE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وَاذْكُرْ عِبَادَنَٓا اِبْرٰه۪يمَ وَاِسْحٰقَ وَيَعْقُوبَ اُو۬لِي الْاَيْد۪ي وَالْاَبْصَارِ ﴿٤٥﴾  اِنَّٓا اَخْلَصْنَاهُمْ بِخَالِصَةٍ ذِكْرَى الدَّارِۚ ﴿٤٦﴾ 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318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491459A-7F4A-445D-A407-AE8E2F74F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475" y="3429000"/>
            <a:ext cx="6875042" cy="3293706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02EF5600-3218-4C0A-A7C3-ADD192F154C0}"/>
              </a:ext>
            </a:extLst>
          </p:cNvPr>
          <p:cNvSpPr txBox="1"/>
          <p:nvPr/>
        </p:nvSpPr>
        <p:spPr>
          <a:xfrm>
            <a:off x="1683426" y="1190970"/>
            <a:ext cx="8825141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dirty="0"/>
              <a:t>Siz ancak işlediklerinizin karşılığı ile cezalandırılırsınız. (39) Ancak Allah'ın halis kulları başka. (40</a:t>
            </a:r>
            <a:r>
              <a:rPr lang="tr-T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tr-TR" sz="3200" dirty="0"/>
              <a:t> İşte onlar için belli bir rızık, meyveler vardır. Onlar ikram gören kimselerdir. (</a:t>
            </a:r>
            <a:r>
              <a:rPr lang="tr-TR" sz="3200" dirty="0" err="1"/>
              <a:t>Sâffât</a:t>
            </a:r>
            <a:r>
              <a:rPr lang="tr-TR" sz="3200" dirty="0"/>
              <a:t>, 39-42) 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287C5B21-85F0-4B0A-AB77-3C23564F4393}"/>
              </a:ext>
            </a:extLst>
          </p:cNvPr>
          <p:cNvSpPr/>
          <p:nvPr/>
        </p:nvSpPr>
        <p:spPr>
          <a:xfrm>
            <a:off x="231708" y="228642"/>
            <a:ext cx="11728579" cy="71603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300" dirty="0"/>
              <a:t>İhlas sahibi bir mümin olmak bizi azaptan kurtarır. Cennete vesiledir.</a:t>
            </a:r>
          </a:p>
        </p:txBody>
      </p:sp>
    </p:spTree>
    <p:extLst>
      <p:ext uri="{BB962C8B-B14F-4D97-AF65-F5344CB8AC3E}">
        <p14:creationId xmlns:p14="http://schemas.microsoft.com/office/powerpoint/2010/main" val="232673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B789414-8E85-4CBA-9DC7-F8F19CCE9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104" y="-1"/>
            <a:ext cx="688171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89577E6-02C7-4442-8C2B-FB6FC1CB13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699" y="0"/>
            <a:ext cx="8000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9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E09B17F-44F5-4508-B5A3-99A139F24AED}"/>
              </a:ext>
            </a:extLst>
          </p:cNvPr>
          <p:cNvSpPr/>
          <p:nvPr/>
        </p:nvSpPr>
        <p:spPr>
          <a:xfrm>
            <a:off x="112465" y="113120"/>
            <a:ext cx="11967069" cy="1282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İhlas, bizi hak yoldan sapmaktan ve şeytanın kötülüklerinden de korur. Şeytan Allah’ın ihlaslı kullarına zarar veremez.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6EFE8CD-B015-4779-8DCB-B321C34361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0" y="1589888"/>
            <a:ext cx="6096000" cy="52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5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E4C47AD-5C69-4D2F-BFFA-C3FE11FF66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8770"/>
            <a:ext cx="12192000" cy="296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7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4937400-10DF-44B0-9329-9DFCBE469887}"/>
              </a:ext>
            </a:extLst>
          </p:cNvPr>
          <p:cNvSpPr txBox="1"/>
          <p:nvPr/>
        </p:nvSpPr>
        <p:spPr>
          <a:xfrm>
            <a:off x="5255287" y="5467523"/>
            <a:ext cx="6764216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29.09.2021</a:t>
            </a:r>
          </a:p>
          <a:p>
            <a:pPr algn="ctr"/>
            <a:r>
              <a:rPr lang="tr-TR" sz="2400" b="1" dirty="0"/>
              <a:t>Tekirdağ/Çerkezköy</a:t>
            </a:r>
          </a:p>
          <a:p>
            <a:pPr algn="ctr"/>
            <a:r>
              <a:rPr lang="tr-TR" sz="2400" b="1" dirty="0" err="1"/>
              <a:t>Covid</a:t>
            </a:r>
            <a:r>
              <a:rPr lang="tr-TR" sz="2400" b="1" dirty="0"/>
              <a:t> olduğumuz günler/Karantinanın 4. günü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Kur’an’ı Kerim’de geçen bazı kavramları yorumlar.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6529" y="4472154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59186" y="136511"/>
            <a:ext cx="5774686" cy="3292489"/>
          </a:xfrm>
          <a:prstGeom prst="cloudCallout">
            <a:avLst>
              <a:gd name="adj1" fmla="val 20504"/>
              <a:gd name="adj2" fmla="val 86510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«İhlas» kavramına dair ne biliyorsunuz?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5A5001D-3A52-48BD-AA41-56252D7A3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0" y="2838450"/>
            <a:ext cx="71437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60C01E33-CE46-4BD9-BD63-02E58B5E3E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735468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38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61A66-68A4-4C5D-AC36-C28E36DE0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25A61A66-68A4-4C5D-AC36-C28E36DE0B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25A61A66-68A4-4C5D-AC36-C28E36DE0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25A61A66-68A4-4C5D-AC36-C28E36DE0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EFB9A0-5AF7-4585-9C07-8C06F58D1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BDEFB9A0-5AF7-4585-9C07-8C06F58D1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BDEFB9A0-5AF7-4585-9C07-8C06F58D1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BDEFB9A0-5AF7-4585-9C07-8C06F58D1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51D7-4BE4-44B6-BD63-8C1A800E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F26F51D7-4BE4-44B6-BD63-8C1A800E6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F26F51D7-4BE4-44B6-BD63-8C1A800E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F26F51D7-4BE4-44B6-BD63-8C1A800E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02562E-0CB1-415C-A2C2-D7B28888F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F02562E-0CB1-415C-A2C2-D7B28888F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4F02562E-0CB1-415C-A2C2-D7B28888F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4F02562E-0CB1-415C-A2C2-D7B28888F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0F2B2-2CC4-4DC0-8EE8-48B1F3ECE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E730F2B2-2CC4-4DC0-8EE8-48B1F3ECE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E730F2B2-2CC4-4DC0-8EE8-48B1F3ECE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E730F2B2-2CC4-4DC0-8EE8-48B1F3ECE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D7DA5D-A149-4B33-891C-08C18E43A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35D7DA5D-A149-4B33-891C-08C18E43A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35D7DA5D-A149-4B33-891C-08C18E43A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35D7DA5D-A149-4B33-891C-08C18E43A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636705-6AE0-48CA-B14C-34F228171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38636705-6AE0-48CA-B14C-34F228171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38636705-6AE0-48CA-B14C-34F228171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38636705-6AE0-48CA-B14C-34F228171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FFAF2-76AA-410F-8F62-FE838FCDB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1CDFFAF2-76AA-410F-8F62-FE838FCDB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1CDFFAF2-76AA-410F-8F62-FE838FCDB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1CDFFAF2-76AA-410F-8F62-FE838FCDB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A7FED-E3CB-4038-8FE5-96C1B93A0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46FA7FED-E3CB-4038-8FE5-96C1B93A0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46FA7FED-E3CB-4038-8FE5-96C1B93A0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46FA7FED-E3CB-4038-8FE5-96C1B93A0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8ACC3F-B09C-498A-9D3D-B0246235A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3D8ACC3F-B09C-498A-9D3D-B0246235A3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3D8ACC3F-B09C-498A-9D3D-B0246235A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3D8ACC3F-B09C-498A-9D3D-B0246235A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DAED3B-06BB-4F5D-B51A-5751F1C73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1ADAED3B-06BB-4F5D-B51A-5751F1C73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1ADAED3B-06BB-4F5D-B51A-5751F1C73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1ADAED3B-06BB-4F5D-B51A-5751F1C73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A5DB73-07E4-478D-BFA2-440A95DF6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B5A5DB73-07E4-478D-BFA2-440A95DF6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B5A5DB73-07E4-478D-BFA2-440A95DF6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B5A5DB73-07E4-478D-BFA2-440A95DF6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E618CE-96FE-4AE9-955C-D8EBDB6D9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EBE618CE-96FE-4AE9-955C-D8EBDB6D9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EBE618CE-96FE-4AE9-955C-D8EBDB6D9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EBE618CE-96FE-4AE9-955C-D8EBDB6D9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5CF44-50A9-4FA8-A10F-7AB46B384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F045CF44-50A9-4FA8-A10F-7AB46B384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F045CF44-50A9-4FA8-A10F-7AB46B384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F045CF44-50A9-4FA8-A10F-7AB46B384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3463D0-F526-4DD4-BDBE-E99A78381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B43463D0-F526-4DD4-BDBE-E99A78381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B43463D0-F526-4DD4-BDBE-E99A78381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B43463D0-F526-4DD4-BDBE-E99A78381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24E6A1-9855-4683-B2C7-49DA715BD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5924E6A1-9855-4683-B2C7-49DA715BD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5924E6A1-9855-4683-B2C7-49DA715BD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5924E6A1-9855-4683-B2C7-49DA715BD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5380BB-58D2-47E3-AFB0-D7D33E55E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>
                                            <p:graphicEl>
                                              <a:dgm id="{615380BB-58D2-47E3-AFB0-D7D33E55ED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graphicEl>
                                              <a:dgm id="{615380BB-58D2-47E3-AFB0-D7D33E55E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615380BB-58D2-47E3-AFB0-D7D33E55E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26456F1-A1FA-476A-8145-C498C58B45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588" y="0"/>
            <a:ext cx="5229412" cy="6858000"/>
          </a:xfrm>
          <a:prstGeom prst="rect">
            <a:avLst/>
          </a:prstGeom>
        </p:spPr>
      </p:pic>
      <p:sp>
        <p:nvSpPr>
          <p:cNvPr id="3" name="Sağ Ok 1">
            <a:extLst>
              <a:ext uri="{FF2B5EF4-FFF2-40B4-BE49-F238E27FC236}">
                <a16:creationId xmlns:a16="http://schemas.microsoft.com/office/drawing/2014/main" id="{8A1809D3-13F7-4900-B1DE-B0382C729C10}"/>
              </a:ext>
            </a:extLst>
          </p:cNvPr>
          <p:cNvSpPr/>
          <p:nvPr/>
        </p:nvSpPr>
        <p:spPr>
          <a:xfrm rot="5400000">
            <a:off x="2615687" y="-1825685"/>
            <a:ext cx="1320150" cy="5144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tr-TR" sz="5400" dirty="0"/>
              <a:t>İhlas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140677" y="1597689"/>
            <a:ext cx="6270171" cy="347672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İnsanın bütün davranışlarında, sözlerinde, inançlarında ve ibadetlerinde yalnızca Allah’ın (</a:t>
            </a:r>
            <a:r>
              <a:rPr lang="tr-TR" sz="3600" dirty="0" err="1"/>
              <a:t>c.c</a:t>
            </a:r>
            <a:r>
              <a:rPr lang="tr-TR" sz="3600" dirty="0"/>
              <a:t>) rızasını gözetmesine denir.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A0D6946E-D1E9-4BEC-9256-CEB862312CFD}"/>
              </a:ext>
            </a:extLst>
          </p:cNvPr>
          <p:cNvSpPr/>
          <p:nvPr/>
        </p:nvSpPr>
        <p:spPr>
          <a:xfrm>
            <a:off x="140677" y="5345723"/>
            <a:ext cx="11897248" cy="13452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İhlas; başta iman ve ibadetler olmak üzere tüm söz, iş ve davranışları sadece Allah’ın sevgisini, rızasını kazanmak amacıyla yapmaktır. </a:t>
            </a:r>
          </a:p>
        </p:txBody>
      </p:sp>
    </p:spTree>
    <p:extLst>
      <p:ext uri="{BB962C8B-B14F-4D97-AF65-F5344CB8AC3E}">
        <p14:creationId xmlns:p14="http://schemas.microsoft.com/office/powerpoint/2010/main" val="36587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Riya nedir?</a:t>
            </a:r>
          </a:p>
        </p:txBody>
      </p:sp>
    </p:spTree>
    <p:extLst>
      <p:ext uri="{BB962C8B-B14F-4D97-AF65-F5344CB8AC3E}">
        <p14:creationId xmlns:p14="http://schemas.microsoft.com/office/powerpoint/2010/main" val="157940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00B239B4-EA2B-477A-9701-907C4A6E8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32545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1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E28E2C4-0722-44F4-A2F6-19B3361C21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B07538C-C76B-4738-ABC5-14C6BAF81486}"/>
              </a:ext>
            </a:extLst>
          </p:cNvPr>
          <p:cNvSpPr/>
          <p:nvPr/>
        </p:nvSpPr>
        <p:spPr>
          <a:xfrm>
            <a:off x="973016" y="5091616"/>
            <a:ext cx="10245968" cy="120549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İhlas kavramının zıddı Riyadır.</a:t>
            </a:r>
          </a:p>
          <a:p>
            <a:pPr algn="ctr"/>
            <a:r>
              <a:rPr lang="tr-TR" sz="3600" dirty="0"/>
              <a:t>Riya, ibadetleri Allah’tan başkasına sunma demektir.</a:t>
            </a:r>
          </a:p>
        </p:txBody>
      </p:sp>
    </p:spTree>
    <p:extLst>
      <p:ext uri="{BB962C8B-B14F-4D97-AF65-F5344CB8AC3E}">
        <p14:creationId xmlns:p14="http://schemas.microsoft.com/office/powerpoint/2010/main" val="58326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9605</TotalTime>
  <Words>361</Words>
  <Application>Microsoft Office PowerPoint</Application>
  <PresentationFormat>Geniş ekran</PresentationFormat>
  <Paragraphs>42</Paragraphs>
  <Slides>29</Slides>
  <Notes>1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Calibri</vt:lpstr>
      <vt:lpstr>Gill Sans MT</vt:lpstr>
      <vt:lpstr>Shaikh Hamdullah Mushaf</vt:lpstr>
      <vt:lpstr>Wingdings 2</vt:lpstr>
      <vt:lpstr>Kar Payı</vt:lpstr>
      <vt:lpstr>PowerPoint Sunusu</vt:lpstr>
      <vt:lpstr>Allah İçin Samimiyet; İhlas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587</cp:revision>
  <dcterms:created xsi:type="dcterms:W3CDTF">2019-07-15T06:01:13Z</dcterms:created>
  <dcterms:modified xsi:type="dcterms:W3CDTF">2021-09-29T20:36:17Z</dcterms:modified>
</cp:coreProperties>
</file>