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08" r:id="rId2"/>
    <p:sldId id="720" r:id="rId3"/>
    <p:sldId id="315" r:id="rId4"/>
    <p:sldId id="710" r:id="rId5"/>
    <p:sldId id="671" r:id="rId6"/>
    <p:sldId id="764" r:id="rId7"/>
    <p:sldId id="765" r:id="rId8"/>
    <p:sldId id="767" r:id="rId9"/>
    <p:sldId id="672" r:id="rId10"/>
    <p:sldId id="766" r:id="rId11"/>
    <p:sldId id="732" r:id="rId12"/>
    <p:sldId id="735" r:id="rId13"/>
    <p:sldId id="770" r:id="rId14"/>
    <p:sldId id="772" r:id="rId15"/>
    <p:sldId id="771" r:id="rId16"/>
    <p:sldId id="775" r:id="rId17"/>
    <p:sldId id="776" r:id="rId18"/>
    <p:sldId id="773" r:id="rId19"/>
    <p:sldId id="778" r:id="rId20"/>
    <p:sldId id="779" r:id="rId21"/>
    <p:sldId id="768" r:id="rId22"/>
    <p:sldId id="777" r:id="rId23"/>
    <p:sldId id="769" r:id="rId24"/>
    <p:sldId id="780" r:id="rId25"/>
    <p:sldId id="781" r:id="rId26"/>
    <p:sldId id="783" r:id="rId27"/>
    <p:sldId id="782" r:id="rId28"/>
    <p:sldId id="784" r:id="rId29"/>
    <p:sldId id="785" r:id="rId30"/>
    <p:sldId id="786" r:id="rId31"/>
    <p:sldId id="787" r:id="rId32"/>
    <p:sldId id="760" r:id="rId33"/>
    <p:sldId id="788" r:id="rId34"/>
    <p:sldId id="759" r:id="rId35"/>
    <p:sldId id="790" r:id="rId36"/>
    <p:sldId id="792" r:id="rId37"/>
    <p:sldId id="793" r:id="rId38"/>
    <p:sldId id="791" r:id="rId39"/>
    <p:sldId id="730" r:id="rId40"/>
    <p:sldId id="260"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98" d="100"/>
          <a:sy n="98" d="100"/>
        </p:scale>
        <p:origin x="12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C90C9270-71A4-4512-8E29-F098C2DCE68F}">
      <dgm:prSet phldrT="[Metin]" custT="1"/>
      <dgm:spPr/>
      <dgm:t>
        <a:bodyPr/>
        <a:lstStyle/>
        <a:p>
          <a:r>
            <a:rPr lang="tr-TR" sz="2800" dirty="0"/>
            <a:t>Bir kimsenin, malını veya malından yararlanma hakkını ölümünden sonra bir kişiye veya bir hayır kurumuna bağışlaması veya bağışlanmasını istemesi</a:t>
          </a:r>
        </a:p>
      </dgm:t>
    </dgm:pt>
    <dgm:pt modelId="{0E3BCF60-9A41-4DE6-8B15-78C184DC7F3A}" type="parTrans" cxnId="{BF428BAF-62B8-46F3-BC36-1B692462B7A0}">
      <dgm:prSet/>
      <dgm:spPr/>
      <dgm:t>
        <a:bodyPr/>
        <a:lstStyle/>
        <a:p>
          <a:endParaRPr lang="tr-TR"/>
        </a:p>
      </dgm:t>
    </dgm:pt>
    <dgm:pt modelId="{7D0B774A-B01C-4449-B611-30DEFE4006B8}" type="sibTrans" cxnId="{BF428BAF-62B8-46F3-BC36-1B692462B7A0}">
      <dgm:prSet/>
      <dgm:spPr/>
      <dgm:t>
        <a:bodyPr/>
        <a:lstStyle/>
        <a:p>
          <a:endParaRPr lang="tr-TR"/>
        </a:p>
      </dgm:t>
    </dgm:pt>
    <dgm:pt modelId="{7E5D6A11-A6A8-4462-85CF-D6202BB29A10}">
      <dgm:prSet phldrT="[Metin]"/>
      <dgm:spPr/>
      <dgm:t>
        <a:bodyPr/>
        <a:lstStyle/>
        <a:p>
          <a:r>
            <a:rPr lang="tr-TR" dirty="0"/>
            <a:t>Vasiyet:</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t>
        <a:bodyPr/>
        <a:lstStyle/>
        <a:p>
          <a:endParaRPr lang="tr-TR"/>
        </a:p>
      </dgm:t>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custScaleX="77565" custScaleY="33772"/>
      <dgm:spPr/>
      <dgm:t>
        <a:bodyPr/>
        <a:lstStyle/>
        <a:p>
          <a:endParaRPr lang="tr-TR"/>
        </a:p>
      </dgm:t>
    </dgm:pt>
    <dgm:pt modelId="{D37F2E66-4937-43C7-9E1D-18F7A63191FD}" type="pres">
      <dgm:prSet presAssocID="{7E5D6A11-A6A8-4462-85CF-D6202BB29A10}" presName="rootConnector" presStyleLbl="node1" presStyleIdx="0" presStyleCnt="1"/>
      <dgm:spPr/>
      <dgm:t>
        <a:bodyPr/>
        <a:lstStyle/>
        <a:p>
          <a:endParaRPr lang="tr-TR"/>
        </a:p>
      </dgm:t>
    </dgm:pt>
    <dgm:pt modelId="{ABECEAB3-F620-4613-8148-2CA87382555C}" type="pres">
      <dgm:prSet presAssocID="{7E5D6A11-A6A8-4462-85CF-D6202BB29A10}" presName="childShape" presStyleCnt="0"/>
      <dgm:spPr/>
    </dgm:pt>
    <dgm:pt modelId="{F39E3C6E-2695-47A2-9BD4-85C929E9EB8C}" type="pres">
      <dgm:prSet presAssocID="{0E3BCF60-9A41-4DE6-8B15-78C184DC7F3A}" presName="Name13" presStyleLbl="parChTrans1D2" presStyleIdx="0" presStyleCnt="1"/>
      <dgm:spPr/>
      <dgm:t>
        <a:bodyPr/>
        <a:lstStyle/>
        <a:p>
          <a:endParaRPr lang="tr-TR"/>
        </a:p>
      </dgm:t>
    </dgm:pt>
    <dgm:pt modelId="{3DA43518-91E2-47E6-AFEB-D0CCC7BF1370}" type="pres">
      <dgm:prSet presAssocID="{C90C9270-71A4-4512-8E29-F098C2DCE68F}" presName="childText" presStyleLbl="bgAcc1" presStyleIdx="0" presStyleCnt="1" custScaleX="94364">
        <dgm:presLayoutVars>
          <dgm:bulletEnabled val="1"/>
        </dgm:presLayoutVars>
      </dgm:prSet>
      <dgm:spPr/>
      <dgm:t>
        <a:bodyPr/>
        <a:lstStyle/>
        <a:p>
          <a:endParaRPr lang="tr-TR"/>
        </a:p>
      </dgm:t>
    </dgm:pt>
  </dgm:ptLst>
  <dgm:cxnLst>
    <dgm:cxn modelId="{BDF0E84C-2BC0-4F3F-B557-2A5C9CC9E4A3}" type="presOf" srcId="{0E3BCF60-9A41-4DE6-8B15-78C184DC7F3A}" destId="{F39E3C6E-2695-47A2-9BD4-85C929E9EB8C}" srcOrd="0" destOrd="0" presId="urn:microsoft.com/office/officeart/2005/8/layout/hierarchy3"/>
    <dgm:cxn modelId="{BF428BAF-62B8-46F3-BC36-1B692462B7A0}" srcId="{7E5D6A11-A6A8-4462-85CF-D6202BB29A10}" destId="{C90C9270-71A4-4512-8E29-F098C2DCE68F}" srcOrd="0" destOrd="0" parTransId="{0E3BCF60-9A41-4DE6-8B15-78C184DC7F3A}" sibTransId="{7D0B774A-B01C-4449-B611-30DEFE4006B8}"/>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08700A2D-20C0-4A29-8EB7-617BD215622F}" type="presOf" srcId="{7E5D6A11-A6A8-4462-85CF-D6202BB29A10}" destId="{D37F2E66-4937-43C7-9E1D-18F7A63191FD}" srcOrd="1" destOrd="0" presId="urn:microsoft.com/office/officeart/2005/8/layout/hierarchy3"/>
    <dgm:cxn modelId="{FC4AAA94-ED70-4C87-8903-737CF07F862E}" type="presOf" srcId="{C90C9270-71A4-4512-8E29-F098C2DCE68F}" destId="{3DA43518-91E2-47E6-AFEB-D0CCC7BF1370}" srcOrd="0" destOrd="0" presId="urn:microsoft.com/office/officeart/2005/8/layout/hierarchy3"/>
    <dgm:cxn modelId="{E5E4EBDA-1511-403E-985D-40879FBF9981}" type="presOf" srcId="{230A9E22-EBCE-4159-AE6A-307B687E7E16}" destId="{02EB54F6-052F-40B6-9F74-42A0235D2DAC}" srcOrd="0" destOrd="0" presId="urn:microsoft.com/office/officeart/2005/8/layout/hierarchy3"/>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DAFE134D-DF65-40B6-A650-886747D2C323}" type="presParOf" srcId="{ABECEAB3-F620-4613-8148-2CA87382555C}" destId="{F39E3C6E-2695-47A2-9BD4-85C929E9EB8C}" srcOrd="0" destOrd="0" presId="urn:microsoft.com/office/officeart/2005/8/layout/hierarchy3"/>
    <dgm:cxn modelId="{CAD942CC-81EA-41AC-918A-94283EF73AA1}" type="presParOf" srcId="{ABECEAB3-F620-4613-8148-2CA87382555C}" destId="{3DA43518-91E2-47E6-AFEB-D0CCC7BF137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0B8CC-60D5-47B6-BABF-A1D26D1B9D6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3FDCBF5C-AFB5-42AD-820C-7719FE4AA2A2}">
      <dgm:prSet phldrT="[Metin]" custT="1"/>
      <dgm:spPr/>
      <dgm:t>
        <a:bodyPr/>
        <a:lstStyle/>
        <a:p>
          <a:r>
            <a:rPr lang="tr-TR" sz="2800" dirty="0"/>
            <a:t>Cenaze Namazı</a:t>
          </a:r>
        </a:p>
      </dgm:t>
    </dgm:pt>
    <dgm:pt modelId="{FAB17F4B-CEC7-4EDD-B5B0-69A27B9C95EE}" type="parTrans" cxnId="{0BE04763-B118-406C-8DC5-C66EF5E074E8}">
      <dgm:prSet/>
      <dgm:spPr/>
      <dgm:t>
        <a:bodyPr/>
        <a:lstStyle/>
        <a:p>
          <a:endParaRPr lang="tr-TR"/>
        </a:p>
      </dgm:t>
    </dgm:pt>
    <dgm:pt modelId="{B7DC4785-4F0D-4853-9920-1DE7236AC047}" type="sibTrans" cxnId="{0BE04763-B118-406C-8DC5-C66EF5E074E8}">
      <dgm:prSet/>
      <dgm:spPr/>
      <dgm:t>
        <a:bodyPr/>
        <a:lstStyle/>
        <a:p>
          <a:endParaRPr lang="tr-TR"/>
        </a:p>
      </dgm:t>
    </dgm:pt>
    <dgm:pt modelId="{E5A72A10-8105-49B8-9206-ABB32AC1C3FC}">
      <dgm:prSet phldrT="[Metin]" custT="1"/>
      <dgm:spPr/>
      <dgm:t>
        <a:bodyPr/>
        <a:lstStyle/>
        <a:p>
          <a:r>
            <a:rPr lang="tr-TR" sz="2400" dirty="0"/>
            <a:t>Dua niteliğindedir</a:t>
          </a:r>
        </a:p>
      </dgm:t>
    </dgm:pt>
    <dgm:pt modelId="{970F20EE-FAEB-4A07-B390-EE20915DCADE}" type="parTrans" cxnId="{2CA4586E-1976-41F8-9A2C-660EAE910CCD}">
      <dgm:prSet custT="1"/>
      <dgm:spPr/>
      <dgm:t>
        <a:bodyPr/>
        <a:lstStyle/>
        <a:p>
          <a:endParaRPr lang="tr-TR" sz="2800"/>
        </a:p>
      </dgm:t>
    </dgm:pt>
    <dgm:pt modelId="{7213B746-6FCD-4443-9C0F-B4610BC0B796}" type="sibTrans" cxnId="{2CA4586E-1976-41F8-9A2C-660EAE910CCD}">
      <dgm:prSet/>
      <dgm:spPr/>
      <dgm:t>
        <a:bodyPr/>
        <a:lstStyle/>
        <a:p>
          <a:endParaRPr lang="tr-TR"/>
        </a:p>
      </dgm:t>
    </dgm:pt>
    <dgm:pt modelId="{A863C523-C20E-4C3B-8800-C74252A387C5}">
      <dgm:prSet phldrT="[Metin]" custT="1"/>
      <dgm:spPr/>
      <dgm:t>
        <a:bodyPr/>
        <a:lstStyle/>
        <a:p>
          <a:r>
            <a:rPr lang="tr-TR" sz="2800" dirty="0"/>
            <a:t>Farz-ı </a:t>
          </a:r>
          <a:r>
            <a:rPr lang="tr-TR" sz="2800" dirty="0" err="1"/>
            <a:t>Kifaye’dir</a:t>
          </a:r>
          <a:endParaRPr lang="tr-TR" sz="2800" dirty="0"/>
        </a:p>
      </dgm:t>
    </dgm:pt>
    <dgm:pt modelId="{06087167-1070-4C8D-829C-A4F1F92E6F2A}" type="parTrans" cxnId="{BE174893-9AC9-4674-9325-5EA613AB6BC2}">
      <dgm:prSet custT="1"/>
      <dgm:spPr/>
      <dgm:t>
        <a:bodyPr/>
        <a:lstStyle/>
        <a:p>
          <a:endParaRPr lang="tr-TR" sz="2800"/>
        </a:p>
      </dgm:t>
    </dgm:pt>
    <dgm:pt modelId="{545663AF-2679-4FB8-AF4C-1C242A8B3977}" type="sibTrans" cxnId="{BE174893-9AC9-4674-9325-5EA613AB6BC2}">
      <dgm:prSet/>
      <dgm:spPr/>
      <dgm:t>
        <a:bodyPr/>
        <a:lstStyle/>
        <a:p>
          <a:endParaRPr lang="tr-TR"/>
        </a:p>
      </dgm:t>
    </dgm:pt>
    <dgm:pt modelId="{153E9622-6CF9-4DFC-98D7-2EF45FDCC4C6}">
      <dgm:prSet phldrT="[Metin]" custT="1"/>
      <dgm:spPr/>
      <dgm:t>
        <a:bodyPr/>
        <a:lstStyle/>
        <a:p>
          <a:r>
            <a:rPr lang="tr-TR" sz="2800" dirty="0"/>
            <a:t>Dinî ve insani bir sorumluluktur</a:t>
          </a:r>
        </a:p>
      </dgm:t>
    </dgm:pt>
    <dgm:pt modelId="{6DE0FF09-6643-4AAB-A4CE-4C05FFE488F4}" type="parTrans" cxnId="{38F1ED19-43EA-476F-AF2A-BC4950123AE6}">
      <dgm:prSet custT="1"/>
      <dgm:spPr/>
      <dgm:t>
        <a:bodyPr/>
        <a:lstStyle/>
        <a:p>
          <a:endParaRPr lang="tr-TR" sz="2800"/>
        </a:p>
      </dgm:t>
    </dgm:pt>
    <dgm:pt modelId="{A732FA3A-E443-44FA-BAEC-1440B2B1CA7E}" type="sibTrans" cxnId="{38F1ED19-43EA-476F-AF2A-BC4950123AE6}">
      <dgm:prSet/>
      <dgm:spPr/>
      <dgm:t>
        <a:bodyPr/>
        <a:lstStyle/>
        <a:p>
          <a:endParaRPr lang="tr-TR"/>
        </a:p>
      </dgm:t>
    </dgm:pt>
    <dgm:pt modelId="{891063FD-7BBC-416D-8DCD-51A9E130A6B1}">
      <dgm:prSet phldrT="[Metin]" custT="1"/>
      <dgm:spPr/>
      <dgm:t>
        <a:bodyPr/>
        <a:lstStyle/>
        <a:p>
          <a:r>
            <a:rPr lang="tr-TR" sz="2800" dirty="0"/>
            <a:t>Sevabı çoktur</a:t>
          </a:r>
        </a:p>
      </dgm:t>
    </dgm:pt>
    <dgm:pt modelId="{8DE3EA86-AEB5-477B-878F-60284026BBDB}" type="parTrans" cxnId="{58DB79AA-7C33-45CD-9315-676D13F330D3}">
      <dgm:prSet custT="1"/>
      <dgm:spPr/>
      <dgm:t>
        <a:bodyPr/>
        <a:lstStyle/>
        <a:p>
          <a:endParaRPr lang="tr-TR" sz="2800"/>
        </a:p>
      </dgm:t>
    </dgm:pt>
    <dgm:pt modelId="{38D906BE-8DD2-40AD-8458-D5B275A5F9EF}" type="sibTrans" cxnId="{58DB79AA-7C33-45CD-9315-676D13F330D3}">
      <dgm:prSet/>
      <dgm:spPr/>
      <dgm:t>
        <a:bodyPr/>
        <a:lstStyle/>
        <a:p>
          <a:endParaRPr lang="tr-TR"/>
        </a:p>
      </dgm:t>
    </dgm:pt>
    <dgm:pt modelId="{F0C4A062-A22B-4DDC-8410-0D68E14AF775}" type="pres">
      <dgm:prSet presAssocID="{C4B0B8CC-60D5-47B6-BABF-A1D26D1B9D6A}" presName="Name0" presStyleCnt="0">
        <dgm:presLayoutVars>
          <dgm:chMax val="1"/>
          <dgm:dir/>
          <dgm:animLvl val="ctr"/>
          <dgm:resizeHandles val="exact"/>
        </dgm:presLayoutVars>
      </dgm:prSet>
      <dgm:spPr/>
      <dgm:t>
        <a:bodyPr/>
        <a:lstStyle/>
        <a:p>
          <a:endParaRPr lang="tr-TR"/>
        </a:p>
      </dgm:t>
    </dgm:pt>
    <dgm:pt modelId="{785E80A9-B459-4AC5-9BA4-31D74DE76EF4}" type="pres">
      <dgm:prSet presAssocID="{3FDCBF5C-AFB5-42AD-820C-7719FE4AA2A2}" presName="centerShape" presStyleLbl="node0" presStyleIdx="0" presStyleCnt="1"/>
      <dgm:spPr/>
      <dgm:t>
        <a:bodyPr/>
        <a:lstStyle/>
        <a:p>
          <a:endParaRPr lang="tr-TR"/>
        </a:p>
      </dgm:t>
    </dgm:pt>
    <dgm:pt modelId="{5E622DBA-5327-43EE-8CCB-6AFA66627F53}" type="pres">
      <dgm:prSet presAssocID="{970F20EE-FAEB-4A07-B390-EE20915DCADE}" presName="parTrans" presStyleLbl="sibTrans2D1" presStyleIdx="0" presStyleCnt="4"/>
      <dgm:spPr/>
      <dgm:t>
        <a:bodyPr/>
        <a:lstStyle/>
        <a:p>
          <a:endParaRPr lang="tr-TR"/>
        </a:p>
      </dgm:t>
    </dgm:pt>
    <dgm:pt modelId="{D843CC2A-CD71-4A30-BADA-27AD3027C9C3}" type="pres">
      <dgm:prSet presAssocID="{970F20EE-FAEB-4A07-B390-EE20915DCADE}" presName="connectorText" presStyleLbl="sibTrans2D1" presStyleIdx="0" presStyleCnt="4"/>
      <dgm:spPr/>
      <dgm:t>
        <a:bodyPr/>
        <a:lstStyle/>
        <a:p>
          <a:endParaRPr lang="tr-TR"/>
        </a:p>
      </dgm:t>
    </dgm:pt>
    <dgm:pt modelId="{6532B798-A109-4848-B101-3B31CF86BFF2}" type="pres">
      <dgm:prSet presAssocID="{E5A72A10-8105-49B8-9206-ABB32AC1C3FC}" presName="node" presStyleLbl="node1" presStyleIdx="0" presStyleCnt="4" custScaleX="133828" custScaleY="111692">
        <dgm:presLayoutVars>
          <dgm:bulletEnabled val="1"/>
        </dgm:presLayoutVars>
      </dgm:prSet>
      <dgm:spPr/>
      <dgm:t>
        <a:bodyPr/>
        <a:lstStyle/>
        <a:p>
          <a:endParaRPr lang="tr-TR"/>
        </a:p>
      </dgm:t>
    </dgm:pt>
    <dgm:pt modelId="{585C6E71-5C18-4AE5-8E7B-CD4E1C0F744C}" type="pres">
      <dgm:prSet presAssocID="{06087167-1070-4C8D-829C-A4F1F92E6F2A}" presName="parTrans" presStyleLbl="sibTrans2D1" presStyleIdx="1" presStyleCnt="4"/>
      <dgm:spPr/>
      <dgm:t>
        <a:bodyPr/>
        <a:lstStyle/>
        <a:p>
          <a:endParaRPr lang="tr-TR"/>
        </a:p>
      </dgm:t>
    </dgm:pt>
    <dgm:pt modelId="{2214F713-90A8-4B20-A14B-E185D97E3CC4}" type="pres">
      <dgm:prSet presAssocID="{06087167-1070-4C8D-829C-A4F1F92E6F2A}" presName="connectorText" presStyleLbl="sibTrans2D1" presStyleIdx="1" presStyleCnt="4"/>
      <dgm:spPr/>
      <dgm:t>
        <a:bodyPr/>
        <a:lstStyle/>
        <a:p>
          <a:endParaRPr lang="tr-TR"/>
        </a:p>
      </dgm:t>
    </dgm:pt>
    <dgm:pt modelId="{01619198-8685-49BF-A924-FD4BEF820BC6}" type="pres">
      <dgm:prSet presAssocID="{A863C523-C20E-4C3B-8800-C74252A387C5}" presName="node" presStyleLbl="node1" presStyleIdx="1" presStyleCnt="4" custScaleX="133828" custScaleY="111692">
        <dgm:presLayoutVars>
          <dgm:bulletEnabled val="1"/>
        </dgm:presLayoutVars>
      </dgm:prSet>
      <dgm:spPr/>
      <dgm:t>
        <a:bodyPr/>
        <a:lstStyle/>
        <a:p>
          <a:endParaRPr lang="tr-TR"/>
        </a:p>
      </dgm:t>
    </dgm:pt>
    <dgm:pt modelId="{3A0E30EC-70BC-43D2-973B-48AEB5AE753E}" type="pres">
      <dgm:prSet presAssocID="{6DE0FF09-6643-4AAB-A4CE-4C05FFE488F4}" presName="parTrans" presStyleLbl="sibTrans2D1" presStyleIdx="2" presStyleCnt="4"/>
      <dgm:spPr/>
      <dgm:t>
        <a:bodyPr/>
        <a:lstStyle/>
        <a:p>
          <a:endParaRPr lang="tr-TR"/>
        </a:p>
      </dgm:t>
    </dgm:pt>
    <dgm:pt modelId="{D2D2018F-FFFF-45DF-9649-4A6407D35319}" type="pres">
      <dgm:prSet presAssocID="{6DE0FF09-6643-4AAB-A4CE-4C05FFE488F4}" presName="connectorText" presStyleLbl="sibTrans2D1" presStyleIdx="2" presStyleCnt="4"/>
      <dgm:spPr/>
      <dgm:t>
        <a:bodyPr/>
        <a:lstStyle/>
        <a:p>
          <a:endParaRPr lang="tr-TR"/>
        </a:p>
      </dgm:t>
    </dgm:pt>
    <dgm:pt modelId="{94A6CC68-2460-4299-A5EC-AFB0E2B5D26E}" type="pres">
      <dgm:prSet presAssocID="{153E9622-6CF9-4DFC-98D7-2EF45FDCC4C6}" presName="node" presStyleLbl="node1" presStyleIdx="2" presStyleCnt="4" custScaleX="193117" custScaleY="111692">
        <dgm:presLayoutVars>
          <dgm:bulletEnabled val="1"/>
        </dgm:presLayoutVars>
      </dgm:prSet>
      <dgm:spPr/>
      <dgm:t>
        <a:bodyPr/>
        <a:lstStyle/>
        <a:p>
          <a:endParaRPr lang="tr-TR"/>
        </a:p>
      </dgm:t>
    </dgm:pt>
    <dgm:pt modelId="{56C49E92-98F8-4AF8-A584-26C2B9B7FBBB}" type="pres">
      <dgm:prSet presAssocID="{8DE3EA86-AEB5-477B-878F-60284026BBDB}" presName="parTrans" presStyleLbl="sibTrans2D1" presStyleIdx="3" presStyleCnt="4"/>
      <dgm:spPr/>
      <dgm:t>
        <a:bodyPr/>
        <a:lstStyle/>
        <a:p>
          <a:endParaRPr lang="tr-TR"/>
        </a:p>
      </dgm:t>
    </dgm:pt>
    <dgm:pt modelId="{9CCDECD0-9050-492E-87EF-26268216913D}" type="pres">
      <dgm:prSet presAssocID="{8DE3EA86-AEB5-477B-878F-60284026BBDB}" presName="connectorText" presStyleLbl="sibTrans2D1" presStyleIdx="3" presStyleCnt="4"/>
      <dgm:spPr/>
      <dgm:t>
        <a:bodyPr/>
        <a:lstStyle/>
        <a:p>
          <a:endParaRPr lang="tr-TR"/>
        </a:p>
      </dgm:t>
    </dgm:pt>
    <dgm:pt modelId="{A15869C9-2E7F-42FD-A566-D9A0AD591C8B}" type="pres">
      <dgm:prSet presAssocID="{891063FD-7BBC-416D-8DCD-51A9E130A6B1}" presName="node" presStyleLbl="node1" presStyleIdx="3" presStyleCnt="4" custScaleX="133828" custScaleY="111692">
        <dgm:presLayoutVars>
          <dgm:bulletEnabled val="1"/>
        </dgm:presLayoutVars>
      </dgm:prSet>
      <dgm:spPr/>
      <dgm:t>
        <a:bodyPr/>
        <a:lstStyle/>
        <a:p>
          <a:endParaRPr lang="tr-TR"/>
        </a:p>
      </dgm:t>
    </dgm:pt>
  </dgm:ptLst>
  <dgm:cxnLst>
    <dgm:cxn modelId="{508340CB-38B9-40A5-8EF0-2E6451F3C655}" type="presOf" srcId="{891063FD-7BBC-416D-8DCD-51A9E130A6B1}" destId="{A15869C9-2E7F-42FD-A566-D9A0AD591C8B}" srcOrd="0" destOrd="0" presId="urn:microsoft.com/office/officeart/2005/8/layout/radial5"/>
    <dgm:cxn modelId="{F4BA21CB-328B-4B71-B1E8-D99205F333B9}" type="presOf" srcId="{6DE0FF09-6643-4AAB-A4CE-4C05FFE488F4}" destId="{3A0E30EC-70BC-43D2-973B-48AEB5AE753E}" srcOrd="0" destOrd="0" presId="urn:microsoft.com/office/officeart/2005/8/layout/radial5"/>
    <dgm:cxn modelId="{58DB79AA-7C33-45CD-9315-676D13F330D3}" srcId="{3FDCBF5C-AFB5-42AD-820C-7719FE4AA2A2}" destId="{891063FD-7BBC-416D-8DCD-51A9E130A6B1}" srcOrd="3" destOrd="0" parTransId="{8DE3EA86-AEB5-477B-878F-60284026BBDB}" sibTransId="{38D906BE-8DD2-40AD-8458-D5B275A5F9EF}"/>
    <dgm:cxn modelId="{58FCB014-586D-4E94-8DFA-6ADE2BAB5AE3}" type="presOf" srcId="{06087167-1070-4C8D-829C-A4F1F92E6F2A}" destId="{585C6E71-5C18-4AE5-8E7B-CD4E1C0F744C}" srcOrd="0" destOrd="0" presId="urn:microsoft.com/office/officeart/2005/8/layout/radial5"/>
    <dgm:cxn modelId="{86173214-7787-4139-A96E-789E7681AA38}" type="presOf" srcId="{8DE3EA86-AEB5-477B-878F-60284026BBDB}" destId="{56C49E92-98F8-4AF8-A584-26C2B9B7FBBB}" srcOrd="0" destOrd="0" presId="urn:microsoft.com/office/officeart/2005/8/layout/radial5"/>
    <dgm:cxn modelId="{4D7C2AB4-BCCC-496F-94C9-1934EADC795F}" type="presOf" srcId="{970F20EE-FAEB-4A07-B390-EE20915DCADE}" destId="{5E622DBA-5327-43EE-8CCB-6AFA66627F53}" srcOrd="0" destOrd="0" presId="urn:microsoft.com/office/officeart/2005/8/layout/radial5"/>
    <dgm:cxn modelId="{2CA4586E-1976-41F8-9A2C-660EAE910CCD}" srcId="{3FDCBF5C-AFB5-42AD-820C-7719FE4AA2A2}" destId="{E5A72A10-8105-49B8-9206-ABB32AC1C3FC}" srcOrd="0" destOrd="0" parTransId="{970F20EE-FAEB-4A07-B390-EE20915DCADE}" sibTransId="{7213B746-6FCD-4443-9C0F-B4610BC0B796}"/>
    <dgm:cxn modelId="{38F1ED19-43EA-476F-AF2A-BC4950123AE6}" srcId="{3FDCBF5C-AFB5-42AD-820C-7719FE4AA2A2}" destId="{153E9622-6CF9-4DFC-98D7-2EF45FDCC4C6}" srcOrd="2" destOrd="0" parTransId="{6DE0FF09-6643-4AAB-A4CE-4C05FFE488F4}" sibTransId="{A732FA3A-E443-44FA-BAEC-1440B2B1CA7E}"/>
    <dgm:cxn modelId="{583CA7B2-0E4C-474F-B589-9351DA18A3FF}" type="presOf" srcId="{E5A72A10-8105-49B8-9206-ABB32AC1C3FC}" destId="{6532B798-A109-4848-B101-3B31CF86BFF2}" srcOrd="0" destOrd="0" presId="urn:microsoft.com/office/officeart/2005/8/layout/radial5"/>
    <dgm:cxn modelId="{5CC04229-D24A-468B-9FA6-C6DB8ADAED9D}" type="presOf" srcId="{6DE0FF09-6643-4AAB-A4CE-4C05FFE488F4}" destId="{D2D2018F-FFFF-45DF-9649-4A6407D35319}" srcOrd="1" destOrd="0" presId="urn:microsoft.com/office/officeart/2005/8/layout/radial5"/>
    <dgm:cxn modelId="{A9453C98-BCFF-494F-B417-6026EF4671DF}" type="presOf" srcId="{A863C523-C20E-4C3B-8800-C74252A387C5}" destId="{01619198-8685-49BF-A924-FD4BEF820BC6}" srcOrd="0" destOrd="0" presId="urn:microsoft.com/office/officeart/2005/8/layout/radial5"/>
    <dgm:cxn modelId="{AF5F051F-1E51-4088-9424-327F90FE3820}" type="presOf" srcId="{153E9622-6CF9-4DFC-98D7-2EF45FDCC4C6}" destId="{94A6CC68-2460-4299-A5EC-AFB0E2B5D26E}" srcOrd="0" destOrd="0" presId="urn:microsoft.com/office/officeart/2005/8/layout/radial5"/>
    <dgm:cxn modelId="{0BE04763-B118-406C-8DC5-C66EF5E074E8}" srcId="{C4B0B8CC-60D5-47B6-BABF-A1D26D1B9D6A}" destId="{3FDCBF5C-AFB5-42AD-820C-7719FE4AA2A2}" srcOrd="0" destOrd="0" parTransId="{FAB17F4B-CEC7-4EDD-B5B0-69A27B9C95EE}" sibTransId="{B7DC4785-4F0D-4853-9920-1DE7236AC047}"/>
    <dgm:cxn modelId="{218538B4-8C33-49DF-A160-99420D621B45}" type="presOf" srcId="{3FDCBF5C-AFB5-42AD-820C-7719FE4AA2A2}" destId="{785E80A9-B459-4AC5-9BA4-31D74DE76EF4}" srcOrd="0" destOrd="0" presId="urn:microsoft.com/office/officeart/2005/8/layout/radial5"/>
    <dgm:cxn modelId="{BE174893-9AC9-4674-9325-5EA613AB6BC2}" srcId="{3FDCBF5C-AFB5-42AD-820C-7719FE4AA2A2}" destId="{A863C523-C20E-4C3B-8800-C74252A387C5}" srcOrd="1" destOrd="0" parTransId="{06087167-1070-4C8D-829C-A4F1F92E6F2A}" sibTransId="{545663AF-2679-4FB8-AF4C-1C242A8B3977}"/>
    <dgm:cxn modelId="{8DA6E667-0BBA-4487-9FB5-337827320701}" type="presOf" srcId="{06087167-1070-4C8D-829C-A4F1F92E6F2A}" destId="{2214F713-90A8-4B20-A14B-E185D97E3CC4}" srcOrd="1" destOrd="0" presId="urn:microsoft.com/office/officeart/2005/8/layout/radial5"/>
    <dgm:cxn modelId="{8CAC02AF-452B-4232-B185-834725AE316C}" type="presOf" srcId="{970F20EE-FAEB-4A07-B390-EE20915DCADE}" destId="{D843CC2A-CD71-4A30-BADA-27AD3027C9C3}" srcOrd="1" destOrd="0" presId="urn:microsoft.com/office/officeart/2005/8/layout/radial5"/>
    <dgm:cxn modelId="{274FDA00-BEFF-426F-B7CD-8B3F2A96B888}" type="presOf" srcId="{C4B0B8CC-60D5-47B6-BABF-A1D26D1B9D6A}" destId="{F0C4A062-A22B-4DDC-8410-0D68E14AF775}" srcOrd="0" destOrd="0" presId="urn:microsoft.com/office/officeart/2005/8/layout/radial5"/>
    <dgm:cxn modelId="{1086A201-325D-4322-9638-4049B6C306AE}" type="presOf" srcId="{8DE3EA86-AEB5-477B-878F-60284026BBDB}" destId="{9CCDECD0-9050-492E-87EF-26268216913D}" srcOrd="1" destOrd="0" presId="urn:microsoft.com/office/officeart/2005/8/layout/radial5"/>
    <dgm:cxn modelId="{CCCFCD01-0903-4A64-ABC6-37011E733E36}" type="presParOf" srcId="{F0C4A062-A22B-4DDC-8410-0D68E14AF775}" destId="{785E80A9-B459-4AC5-9BA4-31D74DE76EF4}" srcOrd="0" destOrd="0" presId="urn:microsoft.com/office/officeart/2005/8/layout/radial5"/>
    <dgm:cxn modelId="{DD48B562-9168-4D5D-9D52-8E7F4A139022}" type="presParOf" srcId="{F0C4A062-A22B-4DDC-8410-0D68E14AF775}" destId="{5E622DBA-5327-43EE-8CCB-6AFA66627F53}" srcOrd="1" destOrd="0" presId="urn:microsoft.com/office/officeart/2005/8/layout/radial5"/>
    <dgm:cxn modelId="{34C341AF-0637-441C-9828-B0DD136DCEDF}" type="presParOf" srcId="{5E622DBA-5327-43EE-8CCB-6AFA66627F53}" destId="{D843CC2A-CD71-4A30-BADA-27AD3027C9C3}" srcOrd="0" destOrd="0" presId="urn:microsoft.com/office/officeart/2005/8/layout/radial5"/>
    <dgm:cxn modelId="{714DA206-0548-419E-9287-D2F6291D5FD6}" type="presParOf" srcId="{F0C4A062-A22B-4DDC-8410-0D68E14AF775}" destId="{6532B798-A109-4848-B101-3B31CF86BFF2}" srcOrd="2" destOrd="0" presId="urn:microsoft.com/office/officeart/2005/8/layout/radial5"/>
    <dgm:cxn modelId="{241D0937-65BA-461F-9109-A560DF075071}" type="presParOf" srcId="{F0C4A062-A22B-4DDC-8410-0D68E14AF775}" destId="{585C6E71-5C18-4AE5-8E7B-CD4E1C0F744C}" srcOrd="3" destOrd="0" presId="urn:microsoft.com/office/officeart/2005/8/layout/radial5"/>
    <dgm:cxn modelId="{9CF80641-D397-4CC8-AA66-0F0F7C6A5BA1}" type="presParOf" srcId="{585C6E71-5C18-4AE5-8E7B-CD4E1C0F744C}" destId="{2214F713-90A8-4B20-A14B-E185D97E3CC4}" srcOrd="0" destOrd="0" presId="urn:microsoft.com/office/officeart/2005/8/layout/radial5"/>
    <dgm:cxn modelId="{730B35AB-B973-461D-8946-D056D31059AF}" type="presParOf" srcId="{F0C4A062-A22B-4DDC-8410-0D68E14AF775}" destId="{01619198-8685-49BF-A924-FD4BEF820BC6}" srcOrd="4" destOrd="0" presId="urn:microsoft.com/office/officeart/2005/8/layout/radial5"/>
    <dgm:cxn modelId="{741F95EA-D02B-4E86-9822-5BFBE75E8A0D}" type="presParOf" srcId="{F0C4A062-A22B-4DDC-8410-0D68E14AF775}" destId="{3A0E30EC-70BC-43D2-973B-48AEB5AE753E}" srcOrd="5" destOrd="0" presId="urn:microsoft.com/office/officeart/2005/8/layout/radial5"/>
    <dgm:cxn modelId="{8ED03F8F-8D9E-4DCC-BD0C-E30EB7E98BFC}" type="presParOf" srcId="{3A0E30EC-70BC-43D2-973B-48AEB5AE753E}" destId="{D2D2018F-FFFF-45DF-9649-4A6407D35319}" srcOrd="0" destOrd="0" presId="urn:microsoft.com/office/officeart/2005/8/layout/radial5"/>
    <dgm:cxn modelId="{A9D2A1DA-1231-441D-BA54-436E73132501}" type="presParOf" srcId="{F0C4A062-A22B-4DDC-8410-0D68E14AF775}" destId="{94A6CC68-2460-4299-A5EC-AFB0E2B5D26E}" srcOrd="6" destOrd="0" presId="urn:microsoft.com/office/officeart/2005/8/layout/radial5"/>
    <dgm:cxn modelId="{EA49E360-28F4-4289-9E4B-9536CC0D96A0}" type="presParOf" srcId="{F0C4A062-A22B-4DDC-8410-0D68E14AF775}" destId="{56C49E92-98F8-4AF8-A584-26C2B9B7FBBB}" srcOrd="7" destOrd="0" presId="urn:microsoft.com/office/officeart/2005/8/layout/radial5"/>
    <dgm:cxn modelId="{65F8C5CA-4336-48C8-BA71-49F922459C1F}" type="presParOf" srcId="{56C49E92-98F8-4AF8-A584-26C2B9B7FBBB}" destId="{9CCDECD0-9050-492E-87EF-26268216913D}" srcOrd="0" destOrd="0" presId="urn:microsoft.com/office/officeart/2005/8/layout/radial5"/>
    <dgm:cxn modelId="{4955CBCA-710F-4B5D-9D1F-0608737E72C4}" type="presParOf" srcId="{F0C4A062-A22B-4DDC-8410-0D68E14AF775}" destId="{A15869C9-2E7F-42FD-A566-D9A0AD591C8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C0A8B-0086-4C01-A399-5DDD4CAB63E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B95A4FD5-67FD-4544-A3AF-EAD971578900}">
      <dgm:prSet phldrT="[Metin]"/>
      <dgm:spPr/>
      <dgm:t>
        <a:bodyPr/>
        <a:lstStyle/>
        <a:p>
          <a:r>
            <a:rPr lang="tr-TR" dirty="0"/>
            <a:t>Sevgili Peygamberimiz buyuruyor ki; </a:t>
          </a:r>
        </a:p>
        <a:p>
          <a:r>
            <a:rPr lang="tr-TR" dirty="0"/>
            <a:t>Müminin mümin üzerinde altı hakkı vardır:</a:t>
          </a:r>
        </a:p>
      </dgm:t>
    </dgm:pt>
    <dgm:pt modelId="{3E3A296F-4899-4DCF-BC8E-41A42381A3B7}" type="parTrans" cxnId="{15E5348D-DB9B-49DD-B02E-65B91CA705E8}">
      <dgm:prSet/>
      <dgm:spPr/>
      <dgm:t>
        <a:bodyPr/>
        <a:lstStyle/>
        <a:p>
          <a:endParaRPr lang="tr-TR"/>
        </a:p>
      </dgm:t>
    </dgm:pt>
    <dgm:pt modelId="{0EAA8FFE-4824-48C0-A913-0D43D5AEFB1F}" type="sibTrans" cxnId="{15E5348D-DB9B-49DD-B02E-65B91CA705E8}">
      <dgm:prSet/>
      <dgm:spPr/>
      <dgm:t>
        <a:bodyPr/>
        <a:lstStyle/>
        <a:p>
          <a:endParaRPr lang="tr-TR"/>
        </a:p>
      </dgm:t>
    </dgm:pt>
    <dgm:pt modelId="{AF58AC08-2AC1-498B-BDF3-31DCFC85E1A2}">
      <dgm:prSet phldrT="[Metin]"/>
      <dgm:spPr/>
      <dgm:t>
        <a:bodyPr/>
        <a:lstStyle/>
        <a:p>
          <a:r>
            <a:rPr lang="tr-TR" dirty="0"/>
            <a:t>Hastalandığında ziyaret eder</a:t>
          </a:r>
        </a:p>
      </dgm:t>
    </dgm:pt>
    <dgm:pt modelId="{78683B0A-03BB-4574-9F37-BFFA28EC1604}" type="parTrans" cxnId="{0C9A79D3-616A-4E57-9ECE-611132D07EA3}">
      <dgm:prSet/>
      <dgm:spPr/>
      <dgm:t>
        <a:bodyPr/>
        <a:lstStyle/>
        <a:p>
          <a:endParaRPr lang="tr-TR"/>
        </a:p>
      </dgm:t>
    </dgm:pt>
    <dgm:pt modelId="{F47C4109-5B16-4AEC-9432-46C41B0BAAF6}" type="sibTrans" cxnId="{0C9A79D3-616A-4E57-9ECE-611132D07EA3}">
      <dgm:prSet/>
      <dgm:spPr/>
      <dgm:t>
        <a:bodyPr/>
        <a:lstStyle/>
        <a:p>
          <a:endParaRPr lang="tr-TR"/>
        </a:p>
      </dgm:t>
    </dgm:pt>
    <dgm:pt modelId="{DAA1F107-D559-48B1-BBFF-9299613D2980}">
      <dgm:prSet phldrT="[Metin]"/>
      <dgm:spPr/>
      <dgm:t>
        <a:bodyPr/>
        <a:lstStyle/>
        <a:p>
          <a:r>
            <a:rPr lang="tr-TR" dirty="0"/>
            <a:t>Varlığında ve yokluğunda onun hakkında samimi davranır</a:t>
          </a:r>
        </a:p>
      </dgm:t>
    </dgm:pt>
    <dgm:pt modelId="{34C230A7-9702-4193-94B8-80C4034B4660}" type="parTrans" cxnId="{FF16A932-B055-443C-992B-A50D31A20959}">
      <dgm:prSet/>
      <dgm:spPr/>
      <dgm:t>
        <a:bodyPr/>
        <a:lstStyle/>
        <a:p>
          <a:endParaRPr lang="tr-TR"/>
        </a:p>
      </dgm:t>
    </dgm:pt>
    <dgm:pt modelId="{C2EC8868-DCE4-4304-85B0-2B2A56C02CE3}" type="sibTrans" cxnId="{FF16A932-B055-443C-992B-A50D31A20959}">
      <dgm:prSet/>
      <dgm:spPr/>
      <dgm:t>
        <a:bodyPr/>
        <a:lstStyle/>
        <a:p>
          <a:endParaRPr lang="tr-TR"/>
        </a:p>
      </dgm:t>
    </dgm:pt>
    <dgm:pt modelId="{AAB7CDB6-024A-419B-A96C-0DC9673AAFDB}">
      <dgm:prSet/>
      <dgm:spPr/>
      <dgm:t>
        <a:bodyPr/>
        <a:lstStyle/>
        <a:p>
          <a:r>
            <a:rPr lang="tr-TR" dirty="0"/>
            <a:t>Aksırdığında «elhamdülillah» derse «</a:t>
          </a:r>
          <a:r>
            <a:rPr lang="tr-TR" dirty="0" err="1"/>
            <a:t>yerhamükellah</a:t>
          </a:r>
          <a:r>
            <a:rPr lang="tr-TR" dirty="0"/>
            <a:t>» der</a:t>
          </a:r>
        </a:p>
      </dgm:t>
    </dgm:pt>
    <dgm:pt modelId="{0406C687-AFA5-48BB-9478-247D49745301}" type="parTrans" cxnId="{B657BA7F-C4F1-49DA-9EFC-94818C954C18}">
      <dgm:prSet/>
      <dgm:spPr/>
      <dgm:t>
        <a:bodyPr/>
        <a:lstStyle/>
        <a:p>
          <a:endParaRPr lang="tr-TR"/>
        </a:p>
      </dgm:t>
    </dgm:pt>
    <dgm:pt modelId="{C17CAC2D-74CD-464D-8798-B2A390905BA7}" type="sibTrans" cxnId="{B657BA7F-C4F1-49DA-9EFC-94818C954C18}">
      <dgm:prSet/>
      <dgm:spPr/>
      <dgm:t>
        <a:bodyPr/>
        <a:lstStyle/>
        <a:p>
          <a:endParaRPr lang="tr-TR"/>
        </a:p>
      </dgm:t>
    </dgm:pt>
    <dgm:pt modelId="{0216D39D-1A3F-42A7-9514-DFF63155DD0A}">
      <dgm:prSet/>
      <dgm:spPr/>
      <dgm:t>
        <a:bodyPr/>
        <a:lstStyle/>
        <a:p>
          <a:r>
            <a:rPr lang="tr-TR" dirty="0"/>
            <a:t>Karşılaştığında ona selam verir </a:t>
          </a:r>
        </a:p>
      </dgm:t>
    </dgm:pt>
    <dgm:pt modelId="{0D680051-7B21-4909-9A04-1C2C17F54D52}" type="parTrans" cxnId="{9645F00C-469E-45A4-BAF2-9A90163AD1AA}">
      <dgm:prSet/>
      <dgm:spPr/>
      <dgm:t>
        <a:bodyPr/>
        <a:lstStyle/>
        <a:p>
          <a:endParaRPr lang="tr-TR"/>
        </a:p>
      </dgm:t>
    </dgm:pt>
    <dgm:pt modelId="{50D81476-DC47-4D94-84CC-91F7B3CA0866}" type="sibTrans" cxnId="{9645F00C-469E-45A4-BAF2-9A90163AD1AA}">
      <dgm:prSet/>
      <dgm:spPr/>
      <dgm:t>
        <a:bodyPr/>
        <a:lstStyle/>
        <a:p>
          <a:endParaRPr lang="tr-TR"/>
        </a:p>
      </dgm:t>
    </dgm:pt>
    <dgm:pt modelId="{B6452DB6-1824-4C3D-AE8F-687D322DE50B}">
      <dgm:prSet/>
      <dgm:spPr/>
      <dgm:t>
        <a:bodyPr/>
        <a:lstStyle/>
        <a:p>
          <a:r>
            <a:rPr lang="tr-TR" dirty="0"/>
            <a:t>Çağrıldığında davetine icabet eder</a:t>
          </a:r>
        </a:p>
      </dgm:t>
    </dgm:pt>
    <dgm:pt modelId="{AAB0755F-5E91-4300-B9F2-1B733BDF9A8A}" type="parTrans" cxnId="{BA1B4795-EAD8-4C1C-B684-572C3063FCC1}">
      <dgm:prSet/>
      <dgm:spPr/>
      <dgm:t>
        <a:bodyPr/>
        <a:lstStyle/>
        <a:p>
          <a:endParaRPr lang="tr-TR"/>
        </a:p>
      </dgm:t>
    </dgm:pt>
    <dgm:pt modelId="{B1CB18A4-82E4-4041-9E05-47D2B5A0E98F}" type="sibTrans" cxnId="{BA1B4795-EAD8-4C1C-B684-572C3063FCC1}">
      <dgm:prSet/>
      <dgm:spPr/>
      <dgm:t>
        <a:bodyPr/>
        <a:lstStyle/>
        <a:p>
          <a:endParaRPr lang="tr-TR"/>
        </a:p>
      </dgm:t>
    </dgm:pt>
    <dgm:pt modelId="{5AA376B1-553D-411E-9E6D-FE7025689AD0}">
      <dgm:prSet/>
      <dgm:spPr/>
      <dgm:t>
        <a:bodyPr/>
        <a:lstStyle/>
        <a:p>
          <a:r>
            <a:rPr lang="tr-TR" dirty="0"/>
            <a:t>Öldüğünde cenazesinde bulunur</a:t>
          </a:r>
        </a:p>
      </dgm:t>
    </dgm:pt>
    <dgm:pt modelId="{98294B97-EADC-4E38-81A0-E8B60D32EA95}" type="parTrans" cxnId="{BB411664-9899-4415-8A2B-C3D4D7592338}">
      <dgm:prSet/>
      <dgm:spPr/>
      <dgm:t>
        <a:bodyPr/>
        <a:lstStyle/>
        <a:p>
          <a:endParaRPr lang="tr-TR"/>
        </a:p>
      </dgm:t>
    </dgm:pt>
    <dgm:pt modelId="{431FB3B6-55E3-4466-B9BC-7EC9417B7532}" type="sibTrans" cxnId="{BB411664-9899-4415-8A2B-C3D4D7592338}">
      <dgm:prSet/>
      <dgm:spPr/>
      <dgm:t>
        <a:bodyPr/>
        <a:lstStyle/>
        <a:p>
          <a:endParaRPr lang="tr-TR"/>
        </a:p>
      </dgm:t>
    </dgm:pt>
    <dgm:pt modelId="{903A3039-A99C-4259-8599-EB17F9D83F15}" type="pres">
      <dgm:prSet presAssocID="{391C0A8B-0086-4C01-A399-5DDD4CAB63E8}" presName="diagram" presStyleCnt="0">
        <dgm:presLayoutVars>
          <dgm:chPref val="1"/>
          <dgm:dir/>
          <dgm:animOne val="branch"/>
          <dgm:animLvl val="lvl"/>
          <dgm:resizeHandles/>
        </dgm:presLayoutVars>
      </dgm:prSet>
      <dgm:spPr/>
      <dgm:t>
        <a:bodyPr/>
        <a:lstStyle/>
        <a:p>
          <a:endParaRPr lang="tr-TR"/>
        </a:p>
      </dgm:t>
    </dgm:pt>
    <dgm:pt modelId="{E0B2B3A6-76C4-41A4-93B8-3B2B924BEB33}" type="pres">
      <dgm:prSet presAssocID="{B95A4FD5-67FD-4544-A3AF-EAD971578900}" presName="root" presStyleCnt="0"/>
      <dgm:spPr/>
    </dgm:pt>
    <dgm:pt modelId="{CA4A7FF0-7796-4B3A-86E7-E051006027CE}" type="pres">
      <dgm:prSet presAssocID="{B95A4FD5-67FD-4544-A3AF-EAD971578900}" presName="rootComposite" presStyleCnt="0"/>
      <dgm:spPr/>
    </dgm:pt>
    <dgm:pt modelId="{4976B999-1993-484C-B35B-D039DD4EA690}" type="pres">
      <dgm:prSet presAssocID="{B95A4FD5-67FD-4544-A3AF-EAD971578900}" presName="rootText" presStyleLbl="node1" presStyleIdx="0" presStyleCnt="1" custScaleX="643110" custScaleY="134006"/>
      <dgm:spPr/>
      <dgm:t>
        <a:bodyPr/>
        <a:lstStyle/>
        <a:p>
          <a:endParaRPr lang="tr-TR"/>
        </a:p>
      </dgm:t>
    </dgm:pt>
    <dgm:pt modelId="{C52ACD7E-378D-4B58-8B76-888BA9AEE0BA}" type="pres">
      <dgm:prSet presAssocID="{B95A4FD5-67FD-4544-A3AF-EAD971578900}" presName="rootConnector" presStyleLbl="node1" presStyleIdx="0" presStyleCnt="1"/>
      <dgm:spPr/>
      <dgm:t>
        <a:bodyPr/>
        <a:lstStyle/>
        <a:p>
          <a:endParaRPr lang="tr-TR"/>
        </a:p>
      </dgm:t>
    </dgm:pt>
    <dgm:pt modelId="{B4B93F5B-5B3B-4070-86C9-7D5E86B84ED4}" type="pres">
      <dgm:prSet presAssocID="{B95A4FD5-67FD-4544-A3AF-EAD971578900}" presName="childShape" presStyleCnt="0"/>
      <dgm:spPr/>
    </dgm:pt>
    <dgm:pt modelId="{79424C75-5D35-4465-B49E-D82B9774A845}" type="pres">
      <dgm:prSet presAssocID="{78683B0A-03BB-4574-9F37-BFFA28EC1604}" presName="Name13" presStyleLbl="parChTrans1D2" presStyleIdx="0" presStyleCnt="6" custSzX="1037527"/>
      <dgm:spPr/>
      <dgm:t>
        <a:bodyPr/>
        <a:lstStyle/>
        <a:p>
          <a:endParaRPr lang="tr-TR"/>
        </a:p>
      </dgm:t>
    </dgm:pt>
    <dgm:pt modelId="{D170FB0A-F59C-439E-A232-A29CE79FD6F4}" type="pres">
      <dgm:prSet presAssocID="{AF58AC08-2AC1-498B-BDF3-31DCFC85E1A2}" presName="childText" presStyleLbl="bgAcc1" presStyleIdx="0" presStyleCnt="6" custScaleX="643110">
        <dgm:presLayoutVars>
          <dgm:bulletEnabled val="1"/>
        </dgm:presLayoutVars>
      </dgm:prSet>
      <dgm:spPr/>
      <dgm:t>
        <a:bodyPr/>
        <a:lstStyle/>
        <a:p>
          <a:endParaRPr lang="tr-TR"/>
        </a:p>
      </dgm:t>
    </dgm:pt>
    <dgm:pt modelId="{87223A2E-B0A0-4149-AD04-F0AA1CC98BF6}" type="pres">
      <dgm:prSet presAssocID="{98294B97-EADC-4E38-81A0-E8B60D32EA95}" presName="Name13" presStyleLbl="parChTrans1D2" presStyleIdx="1" presStyleCnt="6" custSzX="1037527"/>
      <dgm:spPr/>
      <dgm:t>
        <a:bodyPr/>
        <a:lstStyle/>
        <a:p>
          <a:endParaRPr lang="tr-TR"/>
        </a:p>
      </dgm:t>
    </dgm:pt>
    <dgm:pt modelId="{DDE518C5-D359-4BB2-83CB-89C2B3129B14}" type="pres">
      <dgm:prSet presAssocID="{5AA376B1-553D-411E-9E6D-FE7025689AD0}" presName="childText" presStyleLbl="bgAcc1" presStyleIdx="1" presStyleCnt="6" custScaleX="643110">
        <dgm:presLayoutVars>
          <dgm:bulletEnabled val="1"/>
        </dgm:presLayoutVars>
      </dgm:prSet>
      <dgm:spPr/>
      <dgm:t>
        <a:bodyPr/>
        <a:lstStyle/>
        <a:p>
          <a:endParaRPr lang="tr-TR"/>
        </a:p>
      </dgm:t>
    </dgm:pt>
    <dgm:pt modelId="{30F1D4EF-1BB2-4843-841C-D424F1F9928D}" type="pres">
      <dgm:prSet presAssocID="{AAB0755F-5E91-4300-B9F2-1B733BDF9A8A}" presName="Name13" presStyleLbl="parChTrans1D2" presStyleIdx="2" presStyleCnt="6" custSzX="1037527"/>
      <dgm:spPr/>
      <dgm:t>
        <a:bodyPr/>
        <a:lstStyle/>
        <a:p>
          <a:endParaRPr lang="tr-TR"/>
        </a:p>
      </dgm:t>
    </dgm:pt>
    <dgm:pt modelId="{72BAD625-1946-487E-A6A9-B332EE24E167}" type="pres">
      <dgm:prSet presAssocID="{B6452DB6-1824-4C3D-AE8F-687D322DE50B}" presName="childText" presStyleLbl="bgAcc1" presStyleIdx="2" presStyleCnt="6" custScaleX="643110">
        <dgm:presLayoutVars>
          <dgm:bulletEnabled val="1"/>
        </dgm:presLayoutVars>
      </dgm:prSet>
      <dgm:spPr/>
      <dgm:t>
        <a:bodyPr/>
        <a:lstStyle/>
        <a:p>
          <a:endParaRPr lang="tr-TR"/>
        </a:p>
      </dgm:t>
    </dgm:pt>
    <dgm:pt modelId="{356E82CF-14DC-48C7-80ED-B1A002F8FB15}" type="pres">
      <dgm:prSet presAssocID="{0D680051-7B21-4909-9A04-1C2C17F54D52}" presName="Name13" presStyleLbl="parChTrans1D2" presStyleIdx="3" presStyleCnt="6" custSzX="1037527"/>
      <dgm:spPr/>
      <dgm:t>
        <a:bodyPr/>
        <a:lstStyle/>
        <a:p>
          <a:endParaRPr lang="tr-TR"/>
        </a:p>
      </dgm:t>
    </dgm:pt>
    <dgm:pt modelId="{4146FDC3-CE9F-4D9E-BD02-211751D8B17B}" type="pres">
      <dgm:prSet presAssocID="{0216D39D-1A3F-42A7-9514-DFF63155DD0A}" presName="childText" presStyleLbl="bgAcc1" presStyleIdx="3" presStyleCnt="6" custScaleX="643110">
        <dgm:presLayoutVars>
          <dgm:bulletEnabled val="1"/>
        </dgm:presLayoutVars>
      </dgm:prSet>
      <dgm:spPr/>
      <dgm:t>
        <a:bodyPr/>
        <a:lstStyle/>
        <a:p>
          <a:endParaRPr lang="tr-TR"/>
        </a:p>
      </dgm:t>
    </dgm:pt>
    <dgm:pt modelId="{417191EA-EE90-409B-B51E-D768075CBBE4}" type="pres">
      <dgm:prSet presAssocID="{0406C687-AFA5-48BB-9478-247D49745301}" presName="Name13" presStyleLbl="parChTrans1D2" presStyleIdx="4" presStyleCnt="6" custSzX="1037527"/>
      <dgm:spPr/>
      <dgm:t>
        <a:bodyPr/>
        <a:lstStyle/>
        <a:p>
          <a:endParaRPr lang="tr-TR"/>
        </a:p>
      </dgm:t>
    </dgm:pt>
    <dgm:pt modelId="{5A03638E-8B8E-429C-8EFE-C65B35EFCE86}" type="pres">
      <dgm:prSet presAssocID="{AAB7CDB6-024A-419B-A96C-0DC9673AAFDB}" presName="childText" presStyleLbl="bgAcc1" presStyleIdx="4" presStyleCnt="6" custScaleX="643110">
        <dgm:presLayoutVars>
          <dgm:bulletEnabled val="1"/>
        </dgm:presLayoutVars>
      </dgm:prSet>
      <dgm:spPr/>
      <dgm:t>
        <a:bodyPr/>
        <a:lstStyle/>
        <a:p>
          <a:endParaRPr lang="tr-TR"/>
        </a:p>
      </dgm:t>
    </dgm:pt>
    <dgm:pt modelId="{172D6C72-263B-4C65-9F9F-5FFBE72C8C08}" type="pres">
      <dgm:prSet presAssocID="{34C230A7-9702-4193-94B8-80C4034B4660}" presName="Name13" presStyleLbl="parChTrans1D2" presStyleIdx="5" presStyleCnt="6" custSzX="1037527"/>
      <dgm:spPr/>
      <dgm:t>
        <a:bodyPr/>
        <a:lstStyle/>
        <a:p>
          <a:endParaRPr lang="tr-TR"/>
        </a:p>
      </dgm:t>
    </dgm:pt>
    <dgm:pt modelId="{5605048D-026F-4DEE-BA64-3F1375AE0276}" type="pres">
      <dgm:prSet presAssocID="{DAA1F107-D559-48B1-BBFF-9299613D2980}" presName="childText" presStyleLbl="bgAcc1" presStyleIdx="5" presStyleCnt="6" custScaleX="643110">
        <dgm:presLayoutVars>
          <dgm:bulletEnabled val="1"/>
        </dgm:presLayoutVars>
      </dgm:prSet>
      <dgm:spPr/>
      <dgm:t>
        <a:bodyPr/>
        <a:lstStyle/>
        <a:p>
          <a:endParaRPr lang="tr-TR"/>
        </a:p>
      </dgm:t>
    </dgm:pt>
  </dgm:ptLst>
  <dgm:cxnLst>
    <dgm:cxn modelId="{08A24406-6C40-400B-84B2-5B282E505916}" type="presOf" srcId="{5AA376B1-553D-411E-9E6D-FE7025689AD0}" destId="{DDE518C5-D359-4BB2-83CB-89C2B3129B14}" srcOrd="0" destOrd="0" presId="urn:microsoft.com/office/officeart/2005/8/layout/hierarchy3"/>
    <dgm:cxn modelId="{B98E935B-9441-4986-9991-361209696D38}" type="presOf" srcId="{AF58AC08-2AC1-498B-BDF3-31DCFC85E1A2}" destId="{D170FB0A-F59C-439E-A232-A29CE79FD6F4}" srcOrd="0" destOrd="0" presId="urn:microsoft.com/office/officeart/2005/8/layout/hierarchy3"/>
    <dgm:cxn modelId="{56CF4ED5-4B14-40DE-A6B0-B3D6D6ABCAB5}" type="presOf" srcId="{98294B97-EADC-4E38-81A0-E8B60D32EA95}" destId="{87223A2E-B0A0-4149-AD04-F0AA1CC98BF6}" srcOrd="0" destOrd="0" presId="urn:microsoft.com/office/officeart/2005/8/layout/hierarchy3"/>
    <dgm:cxn modelId="{BB411664-9899-4415-8A2B-C3D4D7592338}" srcId="{B95A4FD5-67FD-4544-A3AF-EAD971578900}" destId="{5AA376B1-553D-411E-9E6D-FE7025689AD0}" srcOrd="1" destOrd="0" parTransId="{98294B97-EADC-4E38-81A0-E8B60D32EA95}" sibTransId="{431FB3B6-55E3-4466-B9BC-7EC9417B7532}"/>
    <dgm:cxn modelId="{FF16A932-B055-443C-992B-A50D31A20959}" srcId="{B95A4FD5-67FD-4544-A3AF-EAD971578900}" destId="{DAA1F107-D559-48B1-BBFF-9299613D2980}" srcOrd="5" destOrd="0" parTransId="{34C230A7-9702-4193-94B8-80C4034B4660}" sibTransId="{C2EC8868-DCE4-4304-85B0-2B2A56C02CE3}"/>
    <dgm:cxn modelId="{B657BA7F-C4F1-49DA-9EFC-94818C954C18}" srcId="{B95A4FD5-67FD-4544-A3AF-EAD971578900}" destId="{AAB7CDB6-024A-419B-A96C-0DC9673AAFDB}" srcOrd="4" destOrd="0" parTransId="{0406C687-AFA5-48BB-9478-247D49745301}" sibTransId="{C17CAC2D-74CD-464D-8798-B2A390905BA7}"/>
    <dgm:cxn modelId="{1ACBEDDA-BAA0-44A1-8952-0C586E028D8C}" type="presOf" srcId="{B95A4FD5-67FD-4544-A3AF-EAD971578900}" destId="{4976B999-1993-484C-B35B-D039DD4EA690}" srcOrd="0" destOrd="0" presId="urn:microsoft.com/office/officeart/2005/8/layout/hierarchy3"/>
    <dgm:cxn modelId="{52EEF2FC-FE41-41CE-ABAE-206633CB1050}" type="presOf" srcId="{0216D39D-1A3F-42A7-9514-DFF63155DD0A}" destId="{4146FDC3-CE9F-4D9E-BD02-211751D8B17B}" srcOrd="0" destOrd="0" presId="urn:microsoft.com/office/officeart/2005/8/layout/hierarchy3"/>
    <dgm:cxn modelId="{78122B9B-19EE-4A23-BE70-7C5BF6315876}" type="presOf" srcId="{B6452DB6-1824-4C3D-AE8F-687D322DE50B}" destId="{72BAD625-1946-487E-A6A9-B332EE24E167}" srcOrd="0" destOrd="0" presId="urn:microsoft.com/office/officeart/2005/8/layout/hierarchy3"/>
    <dgm:cxn modelId="{132315A2-093E-4591-8FF6-7AE2085F024F}" type="presOf" srcId="{34C230A7-9702-4193-94B8-80C4034B4660}" destId="{172D6C72-263B-4C65-9F9F-5FFBE72C8C08}" srcOrd="0" destOrd="0" presId="urn:microsoft.com/office/officeart/2005/8/layout/hierarchy3"/>
    <dgm:cxn modelId="{BA1B4795-EAD8-4C1C-B684-572C3063FCC1}" srcId="{B95A4FD5-67FD-4544-A3AF-EAD971578900}" destId="{B6452DB6-1824-4C3D-AE8F-687D322DE50B}" srcOrd="2" destOrd="0" parTransId="{AAB0755F-5E91-4300-B9F2-1B733BDF9A8A}" sibTransId="{B1CB18A4-82E4-4041-9E05-47D2B5A0E98F}"/>
    <dgm:cxn modelId="{8C3A9E1D-A02E-4FE6-9823-AB33752B79ED}" type="presOf" srcId="{DAA1F107-D559-48B1-BBFF-9299613D2980}" destId="{5605048D-026F-4DEE-BA64-3F1375AE0276}" srcOrd="0" destOrd="0" presId="urn:microsoft.com/office/officeart/2005/8/layout/hierarchy3"/>
    <dgm:cxn modelId="{0CCE7A58-B8B0-4F60-BB50-5D93504050E3}" type="presOf" srcId="{78683B0A-03BB-4574-9F37-BFFA28EC1604}" destId="{79424C75-5D35-4465-B49E-D82B9774A845}" srcOrd="0" destOrd="0" presId="urn:microsoft.com/office/officeart/2005/8/layout/hierarchy3"/>
    <dgm:cxn modelId="{9645F00C-469E-45A4-BAF2-9A90163AD1AA}" srcId="{B95A4FD5-67FD-4544-A3AF-EAD971578900}" destId="{0216D39D-1A3F-42A7-9514-DFF63155DD0A}" srcOrd="3" destOrd="0" parTransId="{0D680051-7B21-4909-9A04-1C2C17F54D52}" sibTransId="{50D81476-DC47-4D94-84CC-91F7B3CA0866}"/>
    <dgm:cxn modelId="{0C9A79D3-616A-4E57-9ECE-611132D07EA3}" srcId="{B95A4FD5-67FD-4544-A3AF-EAD971578900}" destId="{AF58AC08-2AC1-498B-BDF3-31DCFC85E1A2}" srcOrd="0" destOrd="0" parTransId="{78683B0A-03BB-4574-9F37-BFFA28EC1604}" sibTransId="{F47C4109-5B16-4AEC-9432-46C41B0BAAF6}"/>
    <dgm:cxn modelId="{A8D5DA01-00C8-4069-946C-2E7437141720}" type="presOf" srcId="{AAB7CDB6-024A-419B-A96C-0DC9673AAFDB}" destId="{5A03638E-8B8E-429C-8EFE-C65B35EFCE86}" srcOrd="0" destOrd="0" presId="urn:microsoft.com/office/officeart/2005/8/layout/hierarchy3"/>
    <dgm:cxn modelId="{DD9D45B0-7C94-4F63-BC74-FCA9A03CC967}" type="presOf" srcId="{391C0A8B-0086-4C01-A399-5DDD4CAB63E8}" destId="{903A3039-A99C-4259-8599-EB17F9D83F15}" srcOrd="0" destOrd="0" presId="urn:microsoft.com/office/officeart/2005/8/layout/hierarchy3"/>
    <dgm:cxn modelId="{D3D10E9E-5107-4451-9C0B-FAEF6BD46F5D}" type="presOf" srcId="{0406C687-AFA5-48BB-9478-247D49745301}" destId="{417191EA-EE90-409B-B51E-D768075CBBE4}" srcOrd="0" destOrd="0" presId="urn:microsoft.com/office/officeart/2005/8/layout/hierarchy3"/>
    <dgm:cxn modelId="{14DD519D-FF92-4C3E-9A3F-F0BD1059B14F}" type="presOf" srcId="{AAB0755F-5E91-4300-B9F2-1B733BDF9A8A}" destId="{30F1D4EF-1BB2-4843-841C-D424F1F9928D}" srcOrd="0" destOrd="0" presId="urn:microsoft.com/office/officeart/2005/8/layout/hierarchy3"/>
    <dgm:cxn modelId="{2FB4FB2F-E604-481A-B6FF-80ECB57CAE5C}" type="presOf" srcId="{B95A4FD5-67FD-4544-A3AF-EAD971578900}" destId="{C52ACD7E-378D-4B58-8B76-888BA9AEE0BA}" srcOrd="1" destOrd="0" presId="urn:microsoft.com/office/officeart/2005/8/layout/hierarchy3"/>
    <dgm:cxn modelId="{B48226BD-9819-4299-A1F8-7D6207585A73}" type="presOf" srcId="{0D680051-7B21-4909-9A04-1C2C17F54D52}" destId="{356E82CF-14DC-48C7-80ED-B1A002F8FB15}" srcOrd="0" destOrd="0" presId="urn:microsoft.com/office/officeart/2005/8/layout/hierarchy3"/>
    <dgm:cxn modelId="{15E5348D-DB9B-49DD-B02E-65B91CA705E8}" srcId="{391C0A8B-0086-4C01-A399-5DDD4CAB63E8}" destId="{B95A4FD5-67FD-4544-A3AF-EAD971578900}" srcOrd="0" destOrd="0" parTransId="{3E3A296F-4899-4DCF-BC8E-41A42381A3B7}" sibTransId="{0EAA8FFE-4824-48C0-A913-0D43D5AEFB1F}"/>
    <dgm:cxn modelId="{414BA200-C93A-4C85-A719-1CB61F3A3768}" type="presParOf" srcId="{903A3039-A99C-4259-8599-EB17F9D83F15}" destId="{E0B2B3A6-76C4-41A4-93B8-3B2B924BEB33}" srcOrd="0" destOrd="0" presId="urn:microsoft.com/office/officeart/2005/8/layout/hierarchy3"/>
    <dgm:cxn modelId="{8AB182CE-2593-4577-93E1-2DFC4AFB5712}" type="presParOf" srcId="{E0B2B3A6-76C4-41A4-93B8-3B2B924BEB33}" destId="{CA4A7FF0-7796-4B3A-86E7-E051006027CE}" srcOrd="0" destOrd="0" presId="urn:microsoft.com/office/officeart/2005/8/layout/hierarchy3"/>
    <dgm:cxn modelId="{1D973B7D-D85D-45A4-8178-80D102B47A3B}" type="presParOf" srcId="{CA4A7FF0-7796-4B3A-86E7-E051006027CE}" destId="{4976B999-1993-484C-B35B-D039DD4EA690}" srcOrd="0" destOrd="0" presId="urn:microsoft.com/office/officeart/2005/8/layout/hierarchy3"/>
    <dgm:cxn modelId="{C5F18BA3-4B9A-4A7C-AAE0-E79F9C293ADB}" type="presParOf" srcId="{CA4A7FF0-7796-4B3A-86E7-E051006027CE}" destId="{C52ACD7E-378D-4B58-8B76-888BA9AEE0BA}" srcOrd="1" destOrd="0" presId="urn:microsoft.com/office/officeart/2005/8/layout/hierarchy3"/>
    <dgm:cxn modelId="{6E0ED051-CB28-41CB-9826-CDA78A897145}" type="presParOf" srcId="{E0B2B3A6-76C4-41A4-93B8-3B2B924BEB33}" destId="{B4B93F5B-5B3B-4070-86C9-7D5E86B84ED4}" srcOrd="1" destOrd="0" presId="urn:microsoft.com/office/officeart/2005/8/layout/hierarchy3"/>
    <dgm:cxn modelId="{EC5C6816-C7BD-4B35-B705-7CCB616FECAC}" type="presParOf" srcId="{B4B93F5B-5B3B-4070-86C9-7D5E86B84ED4}" destId="{79424C75-5D35-4465-B49E-D82B9774A845}" srcOrd="0" destOrd="0" presId="urn:microsoft.com/office/officeart/2005/8/layout/hierarchy3"/>
    <dgm:cxn modelId="{B9DAA7B1-C647-4782-8F89-DBFED5A1BCF5}" type="presParOf" srcId="{B4B93F5B-5B3B-4070-86C9-7D5E86B84ED4}" destId="{D170FB0A-F59C-439E-A232-A29CE79FD6F4}" srcOrd="1" destOrd="0" presId="urn:microsoft.com/office/officeart/2005/8/layout/hierarchy3"/>
    <dgm:cxn modelId="{AE9ED365-DC0A-47B0-80E9-D3D7BDC2412E}" type="presParOf" srcId="{B4B93F5B-5B3B-4070-86C9-7D5E86B84ED4}" destId="{87223A2E-B0A0-4149-AD04-F0AA1CC98BF6}" srcOrd="2" destOrd="0" presId="urn:microsoft.com/office/officeart/2005/8/layout/hierarchy3"/>
    <dgm:cxn modelId="{B6CF80C9-BF2B-45B0-AF40-1086918D73E8}" type="presParOf" srcId="{B4B93F5B-5B3B-4070-86C9-7D5E86B84ED4}" destId="{DDE518C5-D359-4BB2-83CB-89C2B3129B14}" srcOrd="3" destOrd="0" presId="urn:microsoft.com/office/officeart/2005/8/layout/hierarchy3"/>
    <dgm:cxn modelId="{8B2A01A6-1256-42A6-982F-A448C0DAEF53}" type="presParOf" srcId="{B4B93F5B-5B3B-4070-86C9-7D5E86B84ED4}" destId="{30F1D4EF-1BB2-4843-841C-D424F1F9928D}" srcOrd="4" destOrd="0" presId="urn:microsoft.com/office/officeart/2005/8/layout/hierarchy3"/>
    <dgm:cxn modelId="{E1059132-2C70-4AC8-B4FC-29FF13E190DA}" type="presParOf" srcId="{B4B93F5B-5B3B-4070-86C9-7D5E86B84ED4}" destId="{72BAD625-1946-487E-A6A9-B332EE24E167}" srcOrd="5" destOrd="0" presId="urn:microsoft.com/office/officeart/2005/8/layout/hierarchy3"/>
    <dgm:cxn modelId="{5AEF8E2E-DEE8-4E1D-8180-68EB6ABFB981}" type="presParOf" srcId="{B4B93F5B-5B3B-4070-86C9-7D5E86B84ED4}" destId="{356E82CF-14DC-48C7-80ED-B1A002F8FB15}" srcOrd="6" destOrd="0" presId="urn:microsoft.com/office/officeart/2005/8/layout/hierarchy3"/>
    <dgm:cxn modelId="{82BB0FE2-FC1D-4661-B792-05491408F255}" type="presParOf" srcId="{B4B93F5B-5B3B-4070-86C9-7D5E86B84ED4}" destId="{4146FDC3-CE9F-4D9E-BD02-211751D8B17B}" srcOrd="7" destOrd="0" presId="urn:microsoft.com/office/officeart/2005/8/layout/hierarchy3"/>
    <dgm:cxn modelId="{4ED7BAAC-2A9E-4736-9C72-9AF0BBEF79D5}" type="presParOf" srcId="{B4B93F5B-5B3B-4070-86C9-7D5E86B84ED4}" destId="{417191EA-EE90-409B-B51E-D768075CBBE4}" srcOrd="8" destOrd="0" presId="urn:microsoft.com/office/officeart/2005/8/layout/hierarchy3"/>
    <dgm:cxn modelId="{A3B9BEDF-3858-46A5-BE7B-3EED3BCD51D7}" type="presParOf" srcId="{B4B93F5B-5B3B-4070-86C9-7D5E86B84ED4}" destId="{5A03638E-8B8E-429C-8EFE-C65B35EFCE86}" srcOrd="9" destOrd="0" presId="urn:microsoft.com/office/officeart/2005/8/layout/hierarchy3"/>
    <dgm:cxn modelId="{ED731EB5-0BD3-4C96-8122-3EDF816F4D7D}" type="presParOf" srcId="{B4B93F5B-5B3B-4070-86C9-7D5E86B84ED4}" destId="{172D6C72-263B-4C65-9F9F-5FFBE72C8C08}" srcOrd="10" destOrd="0" presId="urn:microsoft.com/office/officeart/2005/8/layout/hierarchy3"/>
    <dgm:cxn modelId="{C76EC33F-FDDB-43CB-9178-9D7B55F72E52}" type="presParOf" srcId="{B4B93F5B-5B3B-4070-86C9-7D5E86B84ED4}" destId="{5605048D-026F-4DEE-BA64-3F1375AE0276}"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263796" y="756893"/>
          <a:ext cx="4549101" cy="99034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74930" rIns="112395" bIns="74930" numCol="1" spcCol="1270" anchor="ctr" anchorCtr="0">
          <a:noAutofit/>
        </a:bodyPr>
        <a:lstStyle/>
        <a:p>
          <a:pPr lvl="0" algn="ctr" defTabSz="2622550">
            <a:lnSpc>
              <a:spcPct val="90000"/>
            </a:lnSpc>
            <a:spcBef>
              <a:spcPct val="0"/>
            </a:spcBef>
            <a:spcAft>
              <a:spcPct val="35000"/>
            </a:spcAft>
          </a:pPr>
          <a:r>
            <a:rPr lang="tr-TR" sz="5900" kern="1200" dirty="0"/>
            <a:t>Vasiyet:</a:t>
          </a:r>
        </a:p>
      </dsp:txBody>
      <dsp:txXfrm>
        <a:off x="292802" y="785899"/>
        <a:ext cx="4491089" cy="932333"/>
      </dsp:txXfrm>
    </dsp:sp>
    <dsp:sp modelId="{F39E3C6E-2695-47A2-9BD4-85C929E9EB8C}">
      <dsp:nvSpPr>
        <dsp:cNvPr id="0" name=""/>
        <dsp:cNvSpPr/>
      </dsp:nvSpPr>
      <dsp:spPr>
        <a:xfrm>
          <a:off x="718706" y="1747238"/>
          <a:ext cx="454910" cy="2199333"/>
        </a:xfrm>
        <a:custGeom>
          <a:avLst/>
          <a:gdLst/>
          <a:ahLst/>
          <a:cxnLst/>
          <a:rect l="0" t="0" r="0" b="0"/>
          <a:pathLst>
            <a:path>
              <a:moveTo>
                <a:pt x="0" y="0"/>
              </a:moveTo>
              <a:lnTo>
                <a:pt x="0" y="2199333"/>
              </a:lnTo>
              <a:lnTo>
                <a:pt x="454910" y="219933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43518-91E2-47E6-AFEB-D0CCC7BF1370}">
      <dsp:nvSpPr>
        <dsp:cNvPr id="0" name=""/>
        <dsp:cNvSpPr/>
      </dsp:nvSpPr>
      <dsp:spPr>
        <a:xfrm>
          <a:off x="1173617" y="2480349"/>
          <a:ext cx="4427475" cy="293244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a:t>Bir kimsenin, malını veya malından yararlanma hakkını ölümünden sonra bir kişiye veya bir hayır kurumuna bağışlaması veya bağışlanmasını istemesi</a:t>
          </a:r>
        </a:p>
      </dsp:txBody>
      <dsp:txXfrm>
        <a:off x="1259505" y="2566237"/>
        <a:ext cx="4255699" cy="276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80A9-B459-4AC5-9BA4-31D74DE76EF4}">
      <dsp:nvSpPr>
        <dsp:cNvPr id="0" name=""/>
        <dsp:cNvSpPr/>
      </dsp:nvSpPr>
      <dsp:spPr>
        <a:xfrm>
          <a:off x="5194101" y="2527101"/>
          <a:ext cx="1803796" cy="18037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a:t>Cenaze Namazı</a:t>
          </a:r>
        </a:p>
      </dsp:txBody>
      <dsp:txXfrm>
        <a:off x="5458261" y="2791261"/>
        <a:ext cx="1275476" cy="1275476"/>
      </dsp:txXfrm>
    </dsp:sp>
    <dsp:sp modelId="{5E622DBA-5327-43EE-8CCB-6AFA66627F53}">
      <dsp:nvSpPr>
        <dsp:cNvPr id="0" name=""/>
        <dsp:cNvSpPr/>
      </dsp:nvSpPr>
      <dsp:spPr>
        <a:xfrm rot="16200000">
          <a:off x="5933011" y="1922156"/>
          <a:ext cx="32597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5981908" y="2093711"/>
        <a:ext cx="228183" cy="367974"/>
      </dsp:txXfrm>
    </dsp:sp>
    <dsp:sp modelId="{6532B798-A109-4848-B101-3B31CF86BFF2}">
      <dsp:nvSpPr>
        <dsp:cNvPr id="0" name=""/>
        <dsp:cNvSpPr/>
      </dsp:nvSpPr>
      <dsp:spPr>
        <a:xfrm>
          <a:off x="4889007" y="-102645"/>
          <a:ext cx="2413985" cy="20146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a:t>Dua niteliğindedir</a:t>
          </a:r>
        </a:p>
      </dsp:txBody>
      <dsp:txXfrm>
        <a:off x="5242527" y="192400"/>
        <a:ext cx="1706945" cy="1424606"/>
      </dsp:txXfrm>
    </dsp:sp>
    <dsp:sp modelId="{585C6E71-5C18-4AE5-8E7B-CD4E1C0F744C}">
      <dsp:nvSpPr>
        <dsp:cNvPr id="0" name=""/>
        <dsp:cNvSpPr/>
      </dsp:nvSpPr>
      <dsp:spPr>
        <a:xfrm>
          <a:off x="7089287" y="3122354"/>
          <a:ext cx="2201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7089287" y="3245012"/>
        <a:ext cx="154115" cy="367974"/>
      </dsp:txXfrm>
    </dsp:sp>
    <dsp:sp modelId="{01619198-8685-49BF-A924-FD4BEF820BC6}">
      <dsp:nvSpPr>
        <dsp:cNvPr id="0" name=""/>
        <dsp:cNvSpPr/>
      </dsp:nvSpPr>
      <dsp:spPr>
        <a:xfrm>
          <a:off x="7413304" y="2421651"/>
          <a:ext cx="2413985" cy="20146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a:t>Farz-ı </a:t>
          </a:r>
          <a:r>
            <a:rPr lang="tr-TR" sz="2800" kern="1200" dirty="0" err="1"/>
            <a:t>Kifaye’dir</a:t>
          </a:r>
          <a:endParaRPr lang="tr-TR" sz="2800" kern="1200" dirty="0"/>
        </a:p>
      </dsp:txBody>
      <dsp:txXfrm>
        <a:off x="7766824" y="2716696"/>
        <a:ext cx="1706945" cy="1424606"/>
      </dsp:txXfrm>
    </dsp:sp>
    <dsp:sp modelId="{3A0E30EC-70BC-43D2-973B-48AEB5AE753E}">
      <dsp:nvSpPr>
        <dsp:cNvPr id="0" name=""/>
        <dsp:cNvSpPr/>
      </dsp:nvSpPr>
      <dsp:spPr>
        <a:xfrm rot="5400000">
          <a:off x="5933011" y="4322552"/>
          <a:ext cx="32597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a:off x="5981908" y="4396314"/>
        <a:ext cx="228183" cy="367974"/>
      </dsp:txXfrm>
    </dsp:sp>
    <dsp:sp modelId="{94A6CC68-2460-4299-A5EC-AFB0E2B5D26E}">
      <dsp:nvSpPr>
        <dsp:cNvPr id="0" name=""/>
        <dsp:cNvSpPr/>
      </dsp:nvSpPr>
      <dsp:spPr>
        <a:xfrm>
          <a:off x="4354280" y="4945948"/>
          <a:ext cx="3483438" cy="20146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a:t>Dinî ve insani bir sorumluluktur</a:t>
          </a:r>
        </a:p>
      </dsp:txBody>
      <dsp:txXfrm>
        <a:off x="4864418" y="5240993"/>
        <a:ext cx="2463162" cy="1424606"/>
      </dsp:txXfrm>
    </dsp:sp>
    <dsp:sp modelId="{56C49E92-98F8-4AF8-A584-26C2B9B7FBBB}">
      <dsp:nvSpPr>
        <dsp:cNvPr id="0" name=""/>
        <dsp:cNvSpPr/>
      </dsp:nvSpPr>
      <dsp:spPr>
        <a:xfrm rot="10800000">
          <a:off x="4882547" y="3122354"/>
          <a:ext cx="2201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r-TR" sz="2800" kern="1200"/>
        </a:p>
      </dsp:txBody>
      <dsp:txXfrm rot="10800000">
        <a:off x="4948596" y="3245012"/>
        <a:ext cx="154115" cy="367974"/>
      </dsp:txXfrm>
    </dsp:sp>
    <dsp:sp modelId="{A15869C9-2E7F-42FD-A566-D9A0AD591C8B}">
      <dsp:nvSpPr>
        <dsp:cNvPr id="0" name=""/>
        <dsp:cNvSpPr/>
      </dsp:nvSpPr>
      <dsp:spPr>
        <a:xfrm>
          <a:off x="2364710" y="2421651"/>
          <a:ext cx="2413985" cy="201469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kern="1200" dirty="0"/>
            <a:t>Sevabı çoktur</a:t>
          </a:r>
        </a:p>
      </dsp:txBody>
      <dsp:txXfrm>
        <a:off x="2718230" y="2716696"/>
        <a:ext cx="1706945" cy="1424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B999-1993-484C-B35B-D039DD4EA690}">
      <dsp:nvSpPr>
        <dsp:cNvPr id="0" name=""/>
        <dsp:cNvSpPr/>
      </dsp:nvSpPr>
      <dsp:spPr>
        <a:xfrm>
          <a:off x="1109360" y="1732"/>
          <a:ext cx="9973279" cy="103907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kern="1200" dirty="0"/>
            <a:t>Sevgili Peygamberimiz buyuruyor ki; </a:t>
          </a:r>
        </a:p>
        <a:p>
          <a:pPr lvl="0" algn="ctr" defTabSz="1244600">
            <a:lnSpc>
              <a:spcPct val="90000"/>
            </a:lnSpc>
            <a:spcBef>
              <a:spcPct val="0"/>
            </a:spcBef>
            <a:spcAft>
              <a:spcPct val="35000"/>
            </a:spcAft>
          </a:pPr>
          <a:r>
            <a:rPr lang="tr-TR" sz="2800" kern="1200" dirty="0"/>
            <a:t>Müminin mümin üzerinde altı hakkı vardır:</a:t>
          </a:r>
        </a:p>
      </dsp:txBody>
      <dsp:txXfrm>
        <a:off x="1139793" y="32165"/>
        <a:ext cx="9912413" cy="978209"/>
      </dsp:txXfrm>
    </dsp:sp>
    <dsp:sp modelId="{79424C75-5D35-4465-B49E-D82B9774A845}">
      <dsp:nvSpPr>
        <dsp:cNvPr id="0" name=""/>
        <dsp:cNvSpPr/>
      </dsp:nvSpPr>
      <dsp:spPr>
        <a:xfrm>
          <a:off x="2106688" y="1040808"/>
          <a:ext cx="997327" cy="581545"/>
        </a:xfrm>
        <a:custGeom>
          <a:avLst/>
          <a:gdLst/>
          <a:ahLst/>
          <a:cxnLst/>
          <a:rect l="0" t="0" r="0" b="0"/>
          <a:pathLst>
            <a:path>
              <a:moveTo>
                <a:pt x="0" y="0"/>
              </a:moveTo>
              <a:lnTo>
                <a:pt x="0" y="581545"/>
              </a:lnTo>
              <a:lnTo>
                <a:pt x="997327" y="58154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0FB0A-F59C-439E-A232-A29CE79FD6F4}">
      <dsp:nvSpPr>
        <dsp:cNvPr id="0" name=""/>
        <dsp:cNvSpPr/>
      </dsp:nvSpPr>
      <dsp:spPr>
        <a:xfrm>
          <a:off x="3104016" y="1234656"/>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Hastalandığında ziyaret eder</a:t>
          </a:r>
        </a:p>
      </dsp:txBody>
      <dsp:txXfrm>
        <a:off x="3126727" y="1257367"/>
        <a:ext cx="7933201" cy="729972"/>
      </dsp:txXfrm>
    </dsp:sp>
    <dsp:sp modelId="{87223A2E-B0A0-4149-AD04-F0AA1CC98BF6}">
      <dsp:nvSpPr>
        <dsp:cNvPr id="0" name=""/>
        <dsp:cNvSpPr/>
      </dsp:nvSpPr>
      <dsp:spPr>
        <a:xfrm>
          <a:off x="2106688" y="1040808"/>
          <a:ext cx="997327" cy="1550789"/>
        </a:xfrm>
        <a:custGeom>
          <a:avLst/>
          <a:gdLst/>
          <a:ahLst/>
          <a:cxnLst/>
          <a:rect l="0" t="0" r="0" b="0"/>
          <a:pathLst>
            <a:path>
              <a:moveTo>
                <a:pt x="0" y="0"/>
              </a:moveTo>
              <a:lnTo>
                <a:pt x="0" y="1550789"/>
              </a:lnTo>
              <a:lnTo>
                <a:pt x="997327" y="15507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518C5-D359-4BB2-83CB-89C2B3129B14}">
      <dsp:nvSpPr>
        <dsp:cNvPr id="0" name=""/>
        <dsp:cNvSpPr/>
      </dsp:nvSpPr>
      <dsp:spPr>
        <a:xfrm>
          <a:off x="3104016" y="2203899"/>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Öldüğünde cenazesinde bulunur</a:t>
          </a:r>
        </a:p>
      </dsp:txBody>
      <dsp:txXfrm>
        <a:off x="3126727" y="2226610"/>
        <a:ext cx="7933201" cy="729972"/>
      </dsp:txXfrm>
    </dsp:sp>
    <dsp:sp modelId="{30F1D4EF-1BB2-4843-841C-D424F1F9928D}">
      <dsp:nvSpPr>
        <dsp:cNvPr id="0" name=""/>
        <dsp:cNvSpPr/>
      </dsp:nvSpPr>
      <dsp:spPr>
        <a:xfrm>
          <a:off x="2106688" y="1040808"/>
          <a:ext cx="997327" cy="2520032"/>
        </a:xfrm>
        <a:custGeom>
          <a:avLst/>
          <a:gdLst/>
          <a:ahLst/>
          <a:cxnLst/>
          <a:rect l="0" t="0" r="0" b="0"/>
          <a:pathLst>
            <a:path>
              <a:moveTo>
                <a:pt x="0" y="0"/>
              </a:moveTo>
              <a:lnTo>
                <a:pt x="0" y="2520032"/>
              </a:lnTo>
              <a:lnTo>
                <a:pt x="997327" y="252003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AD625-1946-487E-A6A9-B332EE24E167}">
      <dsp:nvSpPr>
        <dsp:cNvPr id="0" name=""/>
        <dsp:cNvSpPr/>
      </dsp:nvSpPr>
      <dsp:spPr>
        <a:xfrm>
          <a:off x="3104016" y="3173143"/>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Çağrıldığında davetine icabet eder</a:t>
          </a:r>
        </a:p>
      </dsp:txBody>
      <dsp:txXfrm>
        <a:off x="3126727" y="3195854"/>
        <a:ext cx="7933201" cy="729972"/>
      </dsp:txXfrm>
    </dsp:sp>
    <dsp:sp modelId="{356E82CF-14DC-48C7-80ED-B1A002F8FB15}">
      <dsp:nvSpPr>
        <dsp:cNvPr id="0" name=""/>
        <dsp:cNvSpPr/>
      </dsp:nvSpPr>
      <dsp:spPr>
        <a:xfrm>
          <a:off x="2106688" y="1040808"/>
          <a:ext cx="997327" cy="3489275"/>
        </a:xfrm>
        <a:custGeom>
          <a:avLst/>
          <a:gdLst/>
          <a:ahLst/>
          <a:cxnLst/>
          <a:rect l="0" t="0" r="0" b="0"/>
          <a:pathLst>
            <a:path>
              <a:moveTo>
                <a:pt x="0" y="0"/>
              </a:moveTo>
              <a:lnTo>
                <a:pt x="0" y="3489275"/>
              </a:lnTo>
              <a:lnTo>
                <a:pt x="997327" y="348927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46FDC3-CE9F-4D9E-BD02-211751D8B17B}">
      <dsp:nvSpPr>
        <dsp:cNvPr id="0" name=""/>
        <dsp:cNvSpPr/>
      </dsp:nvSpPr>
      <dsp:spPr>
        <a:xfrm>
          <a:off x="3104016" y="4142386"/>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Karşılaştığında ona selam verir </a:t>
          </a:r>
        </a:p>
      </dsp:txBody>
      <dsp:txXfrm>
        <a:off x="3126727" y="4165097"/>
        <a:ext cx="7933201" cy="729972"/>
      </dsp:txXfrm>
    </dsp:sp>
    <dsp:sp modelId="{417191EA-EE90-409B-B51E-D768075CBBE4}">
      <dsp:nvSpPr>
        <dsp:cNvPr id="0" name=""/>
        <dsp:cNvSpPr/>
      </dsp:nvSpPr>
      <dsp:spPr>
        <a:xfrm>
          <a:off x="2106688" y="1040808"/>
          <a:ext cx="997327" cy="4458518"/>
        </a:xfrm>
        <a:custGeom>
          <a:avLst/>
          <a:gdLst/>
          <a:ahLst/>
          <a:cxnLst/>
          <a:rect l="0" t="0" r="0" b="0"/>
          <a:pathLst>
            <a:path>
              <a:moveTo>
                <a:pt x="0" y="0"/>
              </a:moveTo>
              <a:lnTo>
                <a:pt x="0" y="4458518"/>
              </a:lnTo>
              <a:lnTo>
                <a:pt x="997327" y="445851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3638E-8B8E-429C-8EFE-C65B35EFCE86}">
      <dsp:nvSpPr>
        <dsp:cNvPr id="0" name=""/>
        <dsp:cNvSpPr/>
      </dsp:nvSpPr>
      <dsp:spPr>
        <a:xfrm>
          <a:off x="3104016" y="5111629"/>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Aksırdığında «elhamdülillah» derse «</a:t>
          </a:r>
          <a:r>
            <a:rPr lang="tr-TR" sz="2700" kern="1200" dirty="0" err="1"/>
            <a:t>yerhamükellah</a:t>
          </a:r>
          <a:r>
            <a:rPr lang="tr-TR" sz="2700" kern="1200" dirty="0"/>
            <a:t>» der</a:t>
          </a:r>
        </a:p>
      </dsp:txBody>
      <dsp:txXfrm>
        <a:off x="3126727" y="5134340"/>
        <a:ext cx="7933201" cy="729972"/>
      </dsp:txXfrm>
    </dsp:sp>
    <dsp:sp modelId="{172D6C72-263B-4C65-9F9F-5FFBE72C8C08}">
      <dsp:nvSpPr>
        <dsp:cNvPr id="0" name=""/>
        <dsp:cNvSpPr/>
      </dsp:nvSpPr>
      <dsp:spPr>
        <a:xfrm>
          <a:off x="2106688" y="1040808"/>
          <a:ext cx="997327" cy="5427761"/>
        </a:xfrm>
        <a:custGeom>
          <a:avLst/>
          <a:gdLst/>
          <a:ahLst/>
          <a:cxnLst/>
          <a:rect l="0" t="0" r="0" b="0"/>
          <a:pathLst>
            <a:path>
              <a:moveTo>
                <a:pt x="0" y="0"/>
              </a:moveTo>
              <a:lnTo>
                <a:pt x="0" y="5427761"/>
              </a:lnTo>
              <a:lnTo>
                <a:pt x="997327" y="542776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5048D-026F-4DEE-BA64-3F1375AE0276}">
      <dsp:nvSpPr>
        <dsp:cNvPr id="0" name=""/>
        <dsp:cNvSpPr/>
      </dsp:nvSpPr>
      <dsp:spPr>
        <a:xfrm>
          <a:off x="3104016" y="6080872"/>
          <a:ext cx="7978623" cy="77539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tr-TR" sz="2700" kern="1200" dirty="0"/>
            <a:t>Varlığında ve yokluğunda onun hakkında samimi davranır</a:t>
          </a:r>
        </a:p>
      </dsp:txBody>
      <dsp:txXfrm>
        <a:off x="3126727" y="6103583"/>
        <a:ext cx="7933201" cy="7299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8.10.2021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11</a:t>
            </a:fld>
            <a:endParaRPr lang="tr-TR"/>
          </a:p>
        </p:txBody>
      </p:sp>
    </p:spTree>
    <p:extLst>
      <p:ext uri="{BB962C8B-B14F-4D97-AF65-F5344CB8AC3E}">
        <p14:creationId xmlns:p14="http://schemas.microsoft.com/office/powerpoint/2010/main" val="172853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8.10.2021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8.10.2021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8.10.2021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8.10.2021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8.10.2021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8.10.2021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8.10.2021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8.10.2021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8.10.2021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8.10.2021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8.10.2021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wpQ8n7J_Kh0?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j65xouzLf5U?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Cfos9mU27nM?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mc4GjtSeoAY?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Y7wbO0qeokU?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dAyj39taSCw?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471886"/>
            <a:ext cx="12191999" cy="1475013"/>
          </a:xfrm>
        </p:spPr>
        <p:txBody>
          <a:bodyPr>
            <a:noAutofit/>
          </a:bodyPr>
          <a:lstStyle/>
          <a:p>
            <a:pPr algn="ctr"/>
            <a:r>
              <a:rPr lang="tr-TR" sz="11500" cap="none" dirty="0">
                <a:ln w="0"/>
                <a:solidFill>
                  <a:schemeClr val="accent1">
                    <a:lumMod val="90000"/>
                    <a:lumOff val="10000"/>
                  </a:schemeClr>
                </a:solidFill>
                <a:effectLst>
                  <a:outerShdw blurRad="38100" dist="19050" dir="2700000" algn="tl" rotWithShape="0">
                    <a:schemeClr val="dk1">
                      <a:alpha val="40000"/>
                    </a:schemeClr>
                  </a:outerShdw>
                </a:effectLst>
              </a:rPr>
              <a:t>Ahirete </a:t>
            </a:r>
            <a:r>
              <a:rPr lang="tr-TR" sz="11500" cap="none">
                <a:ln w="0"/>
                <a:solidFill>
                  <a:schemeClr val="accent1">
                    <a:lumMod val="90000"/>
                    <a:lumOff val="10000"/>
                  </a:schemeClr>
                </a:solidFill>
                <a:effectLst>
                  <a:outerShdw blurRad="38100" dist="19050" dir="2700000" algn="tl" rotWithShape="0">
                    <a:schemeClr val="dk1">
                      <a:alpha val="40000"/>
                    </a:schemeClr>
                  </a:outerShdw>
                </a:effectLst>
              </a:rPr>
              <a:t>Uğurlama </a:t>
            </a:r>
            <a:r>
              <a:rPr lang="tr-TR" sz="4400" cap="none" smtClean="0">
                <a:ln w="0"/>
                <a:solidFill>
                  <a:schemeClr val="accent1">
                    <a:lumMod val="90000"/>
                    <a:lumOff val="10000"/>
                  </a:schemeClr>
                </a:solidFill>
                <a:effectLst>
                  <a:outerShdw blurRad="38100" dist="19050" dir="2700000" algn="tl" rotWithShape="0">
                    <a:schemeClr val="dk1">
                      <a:alpha val="40000"/>
                    </a:schemeClr>
                  </a:outerShdw>
                </a:effectLst>
              </a:rPr>
              <a:t>Vasiyet</a:t>
            </a:r>
            <a:r>
              <a:rPr lang="tr-TR" sz="4400" cap="none" dirty="0">
                <a:ln w="0"/>
                <a:solidFill>
                  <a:schemeClr val="accent1">
                    <a:lumMod val="90000"/>
                    <a:lumOff val="10000"/>
                  </a:schemeClr>
                </a:solidFill>
                <a:effectLst>
                  <a:outerShdw blurRad="38100" dist="19050" dir="2700000" algn="tl" rotWithShape="0">
                    <a:schemeClr val="dk1">
                      <a:alpha val="40000"/>
                    </a:schemeClr>
                  </a:outerShdw>
                </a:effectLst>
              </a:rPr>
              <a:t>, Borçlar, Teçhiz, Tekfin, Cenaze Namazı</a:t>
            </a:r>
            <a:endParaRPr lang="tr-TR" sz="54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E043E591-BA29-4DDD-B4A9-ECED10A178FB}"/>
              </a:ext>
            </a:extLst>
          </p:cNvPr>
          <p:cNvSpPr/>
          <p:nvPr/>
        </p:nvSpPr>
        <p:spPr>
          <a:xfrm>
            <a:off x="150725" y="1577590"/>
            <a:ext cx="6735743" cy="471267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Örneğin «ben öldükten sonra adıma çeşme yapılsın» ifadesi bir vasiyettir. Eğer geride bıraktığı para ya da mal buna imkan veriyorsa bu vasiyeti yerine getirmek gerekir. Yapılan vasiyet dine aykırı olmamalı ve yerine getirilebilir türden olmalı.</a:t>
            </a:r>
          </a:p>
        </p:txBody>
      </p:sp>
      <p:pic>
        <p:nvPicPr>
          <p:cNvPr id="5" name="Resim 4">
            <a:extLst>
              <a:ext uri="{FF2B5EF4-FFF2-40B4-BE49-F238E27FC236}">
                <a16:creationId xmlns:a16="http://schemas.microsoft.com/office/drawing/2014/main" id="{CCE0773B-C08B-4101-BC10-082D62A043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79323" y="471434"/>
            <a:ext cx="4561952" cy="5915132"/>
          </a:xfrm>
          <a:prstGeom prst="rect">
            <a:avLst/>
          </a:prstGeom>
        </p:spPr>
      </p:pic>
    </p:spTree>
    <p:extLst>
      <p:ext uri="{BB962C8B-B14F-4D97-AF65-F5344CB8AC3E}">
        <p14:creationId xmlns:p14="http://schemas.microsoft.com/office/powerpoint/2010/main" val="1317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92110" y="170821"/>
            <a:ext cx="12007780" cy="1165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Dinimize göre ölen kişinin borcu varsa bu borcu yakınlarının ödemesi önemli bir görevdir.</a:t>
            </a:r>
          </a:p>
        </p:txBody>
      </p:sp>
      <p:pic>
        <p:nvPicPr>
          <p:cNvPr id="4" name="Resim 3">
            <a:extLst>
              <a:ext uri="{FF2B5EF4-FFF2-40B4-BE49-F238E27FC236}">
                <a16:creationId xmlns:a16="http://schemas.microsoft.com/office/drawing/2014/main" id="{69EC59EB-1EED-4C2F-A60A-DCE62B40C8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52289" y="1545406"/>
            <a:ext cx="7287422" cy="5141773"/>
          </a:xfrm>
          <a:prstGeom prst="rect">
            <a:avLst/>
          </a:prstGeom>
        </p:spPr>
      </p:pic>
    </p:spTree>
    <p:extLst>
      <p:ext uri="{BB962C8B-B14F-4D97-AF65-F5344CB8AC3E}">
        <p14:creationId xmlns:p14="http://schemas.microsoft.com/office/powerpoint/2010/main" val="20570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80388" y="1848897"/>
            <a:ext cx="6015612" cy="4712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katında yasaklanan büyük günahlardan sonra gelen en büyük, kişinin ödeyecek mal bırakmadan, borçlu olduğu halde Allah’ın huzuruna çıkmasıdır.</a:t>
            </a:r>
          </a:p>
          <a:p>
            <a:pPr algn="ctr"/>
            <a:r>
              <a:rPr lang="tr-TR" sz="2400" dirty="0"/>
              <a:t>(Ebu Davud, </a:t>
            </a:r>
            <a:r>
              <a:rPr lang="tr-TR" sz="2400" dirty="0" err="1"/>
              <a:t>Büyû</a:t>
            </a:r>
            <a:r>
              <a:rPr lang="tr-TR" sz="2400" dirty="0"/>
              <a:t>, 9)</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2450124" y="-1823775"/>
            <a:ext cx="1276139"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Büyük Günah</a:t>
            </a:r>
          </a:p>
        </p:txBody>
      </p:sp>
      <p:pic>
        <p:nvPicPr>
          <p:cNvPr id="4" name="Resim 3">
            <a:extLst>
              <a:ext uri="{FF2B5EF4-FFF2-40B4-BE49-F238E27FC236}">
                <a16:creationId xmlns:a16="http://schemas.microsoft.com/office/drawing/2014/main" id="{9856F151-3CD7-4C61-BD2D-9BE2EFAB3B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2003" y="1848897"/>
            <a:ext cx="5318690" cy="4712677"/>
          </a:xfrm>
          <a:prstGeom prst="rect">
            <a:avLst/>
          </a:prstGeom>
        </p:spPr>
      </p:pic>
    </p:spTree>
    <p:extLst>
      <p:ext uri="{BB962C8B-B14F-4D97-AF65-F5344CB8AC3E}">
        <p14:creationId xmlns:p14="http://schemas.microsoft.com/office/powerpoint/2010/main" val="38525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B68F69D-1413-4A42-8945-9D558860A4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68279"/>
            <a:ext cx="12192000" cy="3721441"/>
          </a:xfrm>
          <a:prstGeom prst="rect">
            <a:avLst/>
          </a:prstGeom>
        </p:spPr>
      </p:pic>
    </p:spTree>
    <p:extLst>
      <p:ext uri="{BB962C8B-B14F-4D97-AF65-F5344CB8AC3E}">
        <p14:creationId xmlns:p14="http://schemas.microsoft.com/office/powerpoint/2010/main" val="9155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80388" y="351692"/>
            <a:ext cx="12007780"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Miras vasiyetten sonradır…</a:t>
            </a: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1778558"/>
            <a:ext cx="5787850" cy="4587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…(Bu paylaştırma, ölenin) yapacağı vasiyetten ya da borcundan sonradır. Babalarınız ve oğullarınızdan, hangisinin size daha faydalı olduğunu bilemezsiniz. Bunlar, Allah tarafından farz kılınmıştır. Şüphesiz Allah hakkıyla bilendir, hüküm ve hikmet sahibidir. </a:t>
            </a:r>
            <a:r>
              <a:rPr lang="tr-TR" sz="1400" dirty="0"/>
              <a:t>(Nisâ, 11) </a:t>
            </a:r>
            <a:endParaRPr lang="tr-TR" sz="3200" dirty="0"/>
          </a:p>
        </p:txBody>
      </p:sp>
      <p:sp>
        <p:nvSpPr>
          <p:cNvPr id="6" name="Yuvarlatılmış Dikdörtgen 2">
            <a:extLst>
              <a:ext uri="{FF2B5EF4-FFF2-40B4-BE49-F238E27FC236}">
                <a16:creationId xmlns:a16="http://schemas.microsoft.com/office/drawing/2014/main" id="{51E499B7-C33D-478C-80B3-13E10967ADCE}"/>
              </a:ext>
            </a:extLst>
          </p:cNvPr>
          <p:cNvSpPr/>
          <p:nvPr/>
        </p:nvSpPr>
        <p:spPr>
          <a:xfrm>
            <a:off x="6300316" y="1778558"/>
            <a:ext cx="5787851" cy="458707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مِنْ بَعْدِ وَصِيَّةٍ يُوص۪ي بِهَٓا اَوْ دَيْنٍۜ اٰبَٓاؤُ۬كُمْ وَاَبْنَٓاؤُ۬كُمْۚ لَا تَدْرُونَ اَيُّهُمْ اَقْرَبُ لَكُمْ نَفْعاًۚ فَر۪يضَةً مِنَ اللّٰهِۜ  اِنَّ اللّٰهَ كَانَ عَل۪يماً حَك۪يماً ﴿١١﴾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1010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FF1B756-ACD4-45BC-875B-27311CB3AD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184" y="0"/>
            <a:ext cx="6858000" cy="6858000"/>
          </a:xfrm>
          <a:prstGeom prst="rect">
            <a:avLst/>
          </a:prstGeom>
        </p:spPr>
      </p:pic>
      <p:sp>
        <p:nvSpPr>
          <p:cNvPr id="5" name="Sağ Ok 1">
            <a:extLst>
              <a:ext uri="{FF2B5EF4-FFF2-40B4-BE49-F238E27FC236}">
                <a16:creationId xmlns:a16="http://schemas.microsoft.com/office/drawing/2014/main" id="{D5FCA9F1-9716-46D1-8D3D-F24B5C7EC78C}"/>
              </a:ext>
            </a:extLst>
          </p:cNvPr>
          <p:cNvSpPr/>
          <p:nvPr/>
        </p:nvSpPr>
        <p:spPr>
          <a:xfrm rot="7784665">
            <a:off x="8424462" y="-921338"/>
            <a:ext cx="2087217" cy="5550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Vasiyeti yazmak gerekiyor</a:t>
            </a:r>
          </a:p>
        </p:txBody>
      </p:sp>
    </p:spTree>
    <p:extLst>
      <p:ext uri="{BB962C8B-B14F-4D97-AF65-F5344CB8AC3E}">
        <p14:creationId xmlns:p14="http://schemas.microsoft.com/office/powerpoint/2010/main" val="37473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80388" y="351692"/>
            <a:ext cx="12007780" cy="106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Vasiyette ölçü: malın üçte biridir.</a:t>
            </a:r>
          </a:p>
        </p:txBody>
      </p:sp>
      <p:pic>
        <p:nvPicPr>
          <p:cNvPr id="3" name="Resim 2">
            <a:extLst>
              <a:ext uri="{FF2B5EF4-FFF2-40B4-BE49-F238E27FC236}">
                <a16:creationId xmlns:a16="http://schemas.microsoft.com/office/drawing/2014/main" id="{4C1C8B94-4D9D-4D03-A314-03A4113B46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61876"/>
            <a:ext cx="12192000" cy="3500824"/>
          </a:xfrm>
          <a:prstGeom prst="rect">
            <a:avLst/>
          </a:prstGeom>
        </p:spPr>
      </p:pic>
    </p:spTree>
    <p:extLst>
      <p:ext uri="{BB962C8B-B14F-4D97-AF65-F5344CB8AC3E}">
        <p14:creationId xmlns:p14="http://schemas.microsoft.com/office/powerpoint/2010/main" val="223285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6662427-3DF5-4B5E-A3DE-06BF699BE9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68113"/>
            <a:ext cx="12192000" cy="3121773"/>
          </a:xfrm>
          <a:prstGeom prst="rect">
            <a:avLst/>
          </a:prstGeom>
        </p:spPr>
      </p:pic>
    </p:spTree>
    <p:extLst>
      <p:ext uri="{BB962C8B-B14F-4D97-AF65-F5344CB8AC3E}">
        <p14:creationId xmlns:p14="http://schemas.microsoft.com/office/powerpoint/2010/main" val="304712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AC8E621-1D1A-440A-A40F-D715B11DBD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3" name="Picture 2" descr="Ä°lgili resim">
            <a:extLst>
              <a:ext uri="{FF2B5EF4-FFF2-40B4-BE49-F238E27FC236}">
                <a16:creationId xmlns:a16="http://schemas.microsoft.com/office/drawing/2014/main" id="{1003F72B-93B5-4134-AF8C-B4D4004925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1667" y="4262549"/>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97679FBD-3DDF-4027-AFA8-2FDB43783ED5}"/>
              </a:ext>
            </a:extLst>
          </p:cNvPr>
          <p:cNvSpPr/>
          <p:nvPr/>
        </p:nvSpPr>
        <p:spPr>
          <a:xfrm>
            <a:off x="7857184" y="568591"/>
            <a:ext cx="3979773" cy="2053548"/>
          </a:xfrm>
          <a:prstGeom prst="cloudCallout">
            <a:avLst>
              <a:gd name="adj1" fmla="val -20052"/>
              <a:gd name="adj2" fmla="val 10025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Neden?</a:t>
            </a:r>
          </a:p>
        </p:txBody>
      </p:sp>
    </p:spTree>
    <p:extLst>
      <p:ext uri="{BB962C8B-B14F-4D97-AF65-F5344CB8AC3E}">
        <p14:creationId xmlns:p14="http://schemas.microsoft.com/office/powerpoint/2010/main" val="321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130242"/>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TEÇHİZ VE TEKFİN</a:t>
            </a:r>
          </a:p>
        </p:txBody>
      </p:sp>
    </p:spTree>
    <p:extLst>
      <p:ext uri="{BB962C8B-B14F-4D97-AF65-F5344CB8AC3E}">
        <p14:creationId xmlns:p14="http://schemas.microsoft.com/office/powerpoint/2010/main" val="39668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080000"/>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AHİRETE UĞURLAMA</a:t>
            </a:r>
          </a:p>
        </p:txBody>
      </p:sp>
    </p:spTree>
    <p:extLst>
      <p:ext uri="{BB962C8B-B14F-4D97-AF65-F5344CB8AC3E}">
        <p14:creationId xmlns:p14="http://schemas.microsoft.com/office/powerpoint/2010/main" val="299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A3872BC4-5069-4E8A-9B5B-55E640BE6148}"/>
              </a:ext>
            </a:extLst>
          </p:cNvPr>
          <p:cNvSpPr/>
          <p:nvPr/>
        </p:nvSpPr>
        <p:spPr>
          <a:xfrm>
            <a:off x="130630" y="1041261"/>
            <a:ext cx="6240025" cy="23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Ölen kişi için yıkama, kefenleme gibi işlerin tamamlanıp cenazenin defin için hazır hâle getirilmesine denir.</a:t>
            </a:r>
          </a:p>
        </p:txBody>
      </p:sp>
      <p:sp>
        <p:nvSpPr>
          <p:cNvPr id="3" name="Sağ Ok 1">
            <a:extLst>
              <a:ext uri="{FF2B5EF4-FFF2-40B4-BE49-F238E27FC236}">
                <a16:creationId xmlns:a16="http://schemas.microsoft.com/office/drawing/2014/main" id="{D5B9CFDA-9645-4505-B726-9F5EE1EF492A}"/>
              </a:ext>
            </a:extLst>
          </p:cNvPr>
          <p:cNvSpPr/>
          <p:nvPr/>
        </p:nvSpPr>
        <p:spPr>
          <a:xfrm rot="5400000">
            <a:off x="2828613" y="-2009670"/>
            <a:ext cx="844058"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Teçhiz:</a:t>
            </a:r>
          </a:p>
        </p:txBody>
      </p:sp>
      <p:sp>
        <p:nvSpPr>
          <p:cNvPr id="4" name="Dikdörtgen: Köşeleri Yuvarlatılmış 3">
            <a:extLst>
              <a:ext uri="{FF2B5EF4-FFF2-40B4-BE49-F238E27FC236}">
                <a16:creationId xmlns:a16="http://schemas.microsoft.com/office/drawing/2014/main" id="{3426B057-1F54-4412-84FB-E2B9D1EBA4A5}"/>
              </a:ext>
            </a:extLst>
          </p:cNvPr>
          <p:cNvSpPr/>
          <p:nvPr/>
        </p:nvSpPr>
        <p:spPr>
          <a:xfrm>
            <a:off x="130630" y="4504172"/>
            <a:ext cx="6240025" cy="233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İnsana saygının ve değer vermenin bir ifadesi olarak ölen kişini baştan ayağa beyaz bir örtüyle kefenlenmesine denir.</a:t>
            </a:r>
          </a:p>
        </p:txBody>
      </p:sp>
      <p:sp>
        <p:nvSpPr>
          <p:cNvPr id="5" name="Sağ Ok 1">
            <a:extLst>
              <a:ext uri="{FF2B5EF4-FFF2-40B4-BE49-F238E27FC236}">
                <a16:creationId xmlns:a16="http://schemas.microsoft.com/office/drawing/2014/main" id="{886CEB3A-4E70-40A1-9E22-AF4AAB9CC56E}"/>
              </a:ext>
            </a:extLst>
          </p:cNvPr>
          <p:cNvSpPr/>
          <p:nvPr/>
        </p:nvSpPr>
        <p:spPr>
          <a:xfrm rot="5400000">
            <a:off x="2828613" y="1335174"/>
            <a:ext cx="844058"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Tekfin</a:t>
            </a:r>
          </a:p>
        </p:txBody>
      </p:sp>
      <p:pic>
        <p:nvPicPr>
          <p:cNvPr id="6" name="Resim 5">
            <a:extLst>
              <a:ext uri="{FF2B5EF4-FFF2-40B4-BE49-F238E27FC236}">
                <a16:creationId xmlns:a16="http://schemas.microsoft.com/office/drawing/2014/main" id="{F118A02C-692F-4ED1-B8A9-AE4C11213563}"/>
              </a:ext>
            </a:extLst>
          </p:cNvPr>
          <p:cNvPicPr>
            <a:picLocks noChangeAspect="1"/>
          </p:cNvPicPr>
          <p:nvPr/>
        </p:nvPicPr>
        <p:blipFill>
          <a:blip r:embed="rId2"/>
          <a:stretch>
            <a:fillRect/>
          </a:stretch>
        </p:blipFill>
        <p:spPr>
          <a:xfrm>
            <a:off x="6511333" y="391889"/>
            <a:ext cx="5550038" cy="3288320"/>
          </a:xfrm>
          <a:prstGeom prst="rect">
            <a:avLst/>
          </a:prstGeom>
        </p:spPr>
      </p:pic>
      <p:pic>
        <p:nvPicPr>
          <p:cNvPr id="7" name="Resim 6">
            <a:extLst>
              <a:ext uri="{FF2B5EF4-FFF2-40B4-BE49-F238E27FC236}">
                <a16:creationId xmlns:a16="http://schemas.microsoft.com/office/drawing/2014/main" id="{07320724-AC63-47AA-AA41-CCA0A4E9C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1333" y="4060369"/>
            <a:ext cx="5550038" cy="2775019"/>
          </a:xfrm>
          <a:prstGeom prst="rect">
            <a:avLst/>
          </a:prstGeom>
        </p:spPr>
      </p:pic>
    </p:spTree>
    <p:extLst>
      <p:ext uri="{BB962C8B-B14F-4D97-AF65-F5344CB8AC3E}">
        <p14:creationId xmlns:p14="http://schemas.microsoft.com/office/powerpoint/2010/main" val="1354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8A1809D3-13F7-4900-B1DE-B0382C729C10}"/>
              </a:ext>
            </a:extLst>
          </p:cNvPr>
          <p:cNvSpPr/>
          <p:nvPr/>
        </p:nvSpPr>
        <p:spPr>
          <a:xfrm rot="5400000">
            <a:off x="2731244" y="-1383557"/>
            <a:ext cx="1259859"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Farz-ı </a:t>
            </a:r>
            <a:r>
              <a:rPr lang="tr-TR" sz="3200" dirty="0" err="1"/>
              <a:t>Kifaye</a:t>
            </a:r>
            <a:endParaRPr lang="tr-TR" sz="3200" dirty="0"/>
          </a:p>
        </p:txBody>
      </p:sp>
      <p:sp>
        <p:nvSpPr>
          <p:cNvPr id="6" name="Yuvarlatılmış Dikdörtgen 2">
            <a:extLst>
              <a:ext uri="{FF2B5EF4-FFF2-40B4-BE49-F238E27FC236}">
                <a16:creationId xmlns:a16="http://schemas.microsoft.com/office/drawing/2014/main" id="{8D3C2F7C-3503-4025-B9AE-A4B240D66B6D}"/>
              </a:ext>
            </a:extLst>
          </p:cNvPr>
          <p:cNvSpPr/>
          <p:nvPr/>
        </p:nvSpPr>
        <p:spPr>
          <a:xfrm>
            <a:off x="103833" y="2080009"/>
            <a:ext cx="6260124" cy="381837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Ölen Müslüman’ı yıkamak, kefenlemek, onun namazını kılıp dua etmek ve bir kabre defnetmek Müslümanlar için </a:t>
            </a:r>
            <a:r>
              <a:rPr lang="tr-TR" sz="3200" b="1" dirty="0"/>
              <a:t>farz-ı </a:t>
            </a:r>
            <a:r>
              <a:rPr lang="tr-TR" sz="3200" b="1" dirty="0" err="1"/>
              <a:t>kifâye’dir</a:t>
            </a:r>
            <a:r>
              <a:rPr lang="tr-TR" sz="3200" dirty="0"/>
              <a:t>. Bu işlemlerin bir an önce yapılması ise </a:t>
            </a:r>
            <a:r>
              <a:rPr lang="tr-TR" sz="3200" b="1" dirty="0" err="1"/>
              <a:t>müstehap</a:t>
            </a:r>
            <a:r>
              <a:rPr lang="tr-TR" sz="3200" dirty="0" err="1"/>
              <a:t>tır</a:t>
            </a:r>
            <a:r>
              <a:rPr lang="tr-TR" sz="3200" dirty="0"/>
              <a:t>.</a:t>
            </a:r>
          </a:p>
        </p:txBody>
      </p:sp>
      <p:pic>
        <p:nvPicPr>
          <p:cNvPr id="2" name="Resim 1">
            <a:extLst>
              <a:ext uri="{FF2B5EF4-FFF2-40B4-BE49-F238E27FC236}">
                <a16:creationId xmlns:a16="http://schemas.microsoft.com/office/drawing/2014/main" id="{262E6186-3735-4542-9D3E-729B7DC69F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48789" y="2080009"/>
            <a:ext cx="5439378" cy="3818373"/>
          </a:xfrm>
          <a:prstGeom prst="rect">
            <a:avLst/>
          </a:prstGeom>
        </p:spPr>
      </p:pic>
    </p:spTree>
    <p:extLst>
      <p:ext uri="{BB962C8B-B14F-4D97-AF65-F5344CB8AC3E}">
        <p14:creationId xmlns:p14="http://schemas.microsoft.com/office/powerpoint/2010/main" val="11485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6018A68E-9B99-42F1-A189-5B5FD0FC6461}"/>
              </a:ext>
            </a:extLst>
          </p:cNvPr>
          <p:cNvSpPr/>
          <p:nvPr/>
        </p:nvSpPr>
        <p:spPr>
          <a:xfrm>
            <a:off x="110533" y="1035608"/>
            <a:ext cx="5787849" cy="4786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Ölüm bir yok oluş olmadığı için tıpkı yeni doğmuş bir çocuk gibi onu yıkamak ve yeni bir aleme uğurlamak esastır. Böylece Rabbine hem maddi hem de manevi olarak tertemiz kavuşmuş olması ümit edilir.</a:t>
            </a:r>
          </a:p>
        </p:txBody>
      </p:sp>
      <p:pic>
        <p:nvPicPr>
          <p:cNvPr id="4" name="Resim 3">
            <a:extLst>
              <a:ext uri="{FF2B5EF4-FFF2-40B4-BE49-F238E27FC236}">
                <a16:creationId xmlns:a16="http://schemas.microsoft.com/office/drawing/2014/main" id="{94EF8E2C-3FB0-4E08-8971-7D9C4B1788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8807" y="1035608"/>
            <a:ext cx="4786784" cy="4786784"/>
          </a:xfrm>
          <a:prstGeom prst="rect">
            <a:avLst/>
          </a:prstGeom>
        </p:spPr>
      </p:pic>
    </p:spTree>
    <p:extLst>
      <p:ext uri="{BB962C8B-B14F-4D97-AF65-F5344CB8AC3E}">
        <p14:creationId xmlns:p14="http://schemas.microsoft.com/office/powerpoint/2010/main" val="15530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EF4AF41-2A79-4D18-A8BC-B2148BD8074A}"/>
              </a:ext>
            </a:extLst>
          </p:cNvPr>
          <p:cNvSpPr txBox="1"/>
          <p:nvPr/>
        </p:nvSpPr>
        <p:spPr>
          <a:xfrm>
            <a:off x="3048838" y="91664"/>
            <a:ext cx="6094324" cy="369332"/>
          </a:xfrm>
          <a:prstGeom prst="rect">
            <a:avLst/>
          </a:prstGeom>
          <a:noFill/>
        </p:spPr>
        <p:txBody>
          <a:bodyPr wrap="square">
            <a:spAutoFit/>
          </a:bodyPr>
          <a:lstStyle/>
          <a:p>
            <a:r>
              <a:rPr lang="tr-TR" dirty="0"/>
              <a:t>https://www.youtube.com/watch?v=wpQ8n7J_Kh0</a:t>
            </a:r>
          </a:p>
        </p:txBody>
      </p:sp>
      <p:pic>
        <p:nvPicPr>
          <p:cNvPr id="2" name="Çevrimiçi Medya 1" title="Vatandaşın En Memnun Olduğu Hizmet &quot;Gassallar&quot;">
            <a:hlinkClick r:id="" action="ppaction://media"/>
            <a:extLst>
              <a:ext uri="{FF2B5EF4-FFF2-40B4-BE49-F238E27FC236}">
                <a16:creationId xmlns:a16="http://schemas.microsoft.com/office/drawing/2014/main" id="{842CF729-69AA-41EE-91FB-9DFD8E2AFBE6}"/>
              </a:ext>
            </a:extLst>
          </p:cNvPr>
          <p:cNvPicPr>
            <a:picLocks noRot="1" noChangeAspect="1"/>
          </p:cNvPicPr>
          <p:nvPr>
            <a:videoFile r:link="rId1"/>
          </p:nvPr>
        </p:nvPicPr>
        <p:blipFill>
          <a:blip r:embed="rId3"/>
          <a:stretch>
            <a:fillRect/>
          </a:stretch>
        </p:blipFill>
        <p:spPr>
          <a:xfrm>
            <a:off x="433258" y="460996"/>
            <a:ext cx="11322131" cy="6397004"/>
          </a:xfrm>
          <a:prstGeom prst="rect">
            <a:avLst/>
          </a:prstGeom>
        </p:spPr>
      </p:pic>
    </p:spTree>
    <p:extLst>
      <p:ext uri="{BB962C8B-B14F-4D97-AF65-F5344CB8AC3E}">
        <p14:creationId xmlns:p14="http://schemas.microsoft.com/office/powerpoint/2010/main" val="36838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D7E2016-7C47-4C78-908F-51A8461321F3}"/>
              </a:ext>
            </a:extLst>
          </p:cNvPr>
          <p:cNvSpPr txBox="1"/>
          <p:nvPr/>
        </p:nvSpPr>
        <p:spPr>
          <a:xfrm>
            <a:off x="2827774" y="71567"/>
            <a:ext cx="6094324" cy="369332"/>
          </a:xfrm>
          <a:prstGeom prst="rect">
            <a:avLst/>
          </a:prstGeom>
          <a:noFill/>
        </p:spPr>
        <p:txBody>
          <a:bodyPr wrap="square">
            <a:spAutoFit/>
          </a:bodyPr>
          <a:lstStyle/>
          <a:p>
            <a:r>
              <a:rPr lang="tr-TR" dirty="0"/>
              <a:t>https://www.youtube.com/watch?v=j65xouzLf5U</a:t>
            </a:r>
          </a:p>
        </p:txBody>
      </p:sp>
      <p:pic>
        <p:nvPicPr>
          <p:cNvPr id="3" name="Çevrimiçi Medya 2" title="misal - Susmadı Vicdanım PROD. Dirty Beatz">
            <a:hlinkClick r:id="" action="ppaction://media"/>
            <a:extLst>
              <a:ext uri="{FF2B5EF4-FFF2-40B4-BE49-F238E27FC236}">
                <a16:creationId xmlns:a16="http://schemas.microsoft.com/office/drawing/2014/main" id="{4A11C662-0003-42E8-8109-BC512D00724B}"/>
              </a:ext>
            </a:extLst>
          </p:cNvPr>
          <p:cNvPicPr>
            <a:picLocks noRot="1" noChangeAspect="1"/>
          </p:cNvPicPr>
          <p:nvPr>
            <a:videoFile r:link="rId1"/>
          </p:nvPr>
        </p:nvPicPr>
        <p:blipFill>
          <a:blip r:embed="rId3"/>
          <a:stretch>
            <a:fillRect/>
          </a:stretch>
        </p:blipFill>
        <p:spPr>
          <a:xfrm>
            <a:off x="326570" y="350088"/>
            <a:ext cx="11535508" cy="6507912"/>
          </a:xfrm>
          <a:prstGeom prst="rect">
            <a:avLst/>
          </a:prstGeom>
        </p:spPr>
      </p:pic>
    </p:spTree>
    <p:extLst>
      <p:ext uri="{BB962C8B-B14F-4D97-AF65-F5344CB8AC3E}">
        <p14:creationId xmlns:p14="http://schemas.microsoft.com/office/powerpoint/2010/main" val="30593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EF8F6BB-25D4-4E7D-815C-5B62BB361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1687"/>
            <a:ext cx="12192000" cy="2661471"/>
          </a:xfrm>
          <a:prstGeom prst="rect">
            <a:avLst/>
          </a:prstGeom>
        </p:spPr>
      </p:pic>
      <p:pic>
        <p:nvPicPr>
          <p:cNvPr id="5" name="Resim 4">
            <a:extLst>
              <a:ext uri="{FF2B5EF4-FFF2-40B4-BE49-F238E27FC236}">
                <a16:creationId xmlns:a16="http://schemas.microsoft.com/office/drawing/2014/main" id="{3004DC76-1511-4A25-84E1-E57D62527BE8}"/>
              </a:ext>
            </a:extLst>
          </p:cNvPr>
          <p:cNvPicPr>
            <a:picLocks noChangeAspect="1"/>
          </p:cNvPicPr>
          <p:nvPr/>
        </p:nvPicPr>
        <p:blipFill>
          <a:blip r:embed="rId3"/>
          <a:stretch>
            <a:fillRect/>
          </a:stretch>
        </p:blipFill>
        <p:spPr>
          <a:xfrm>
            <a:off x="876300" y="4526260"/>
            <a:ext cx="10439400" cy="438150"/>
          </a:xfrm>
          <a:prstGeom prst="rect">
            <a:avLst/>
          </a:prstGeom>
        </p:spPr>
      </p:pic>
    </p:spTree>
    <p:extLst>
      <p:ext uri="{BB962C8B-B14F-4D97-AF65-F5344CB8AC3E}">
        <p14:creationId xmlns:p14="http://schemas.microsoft.com/office/powerpoint/2010/main" val="241360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BC00C76-1B3A-4DFB-ABD8-FCAC9D3729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77688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D3C5B8D-FB20-4610-80D4-CE9CCEC3C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40689"/>
            <a:ext cx="12192000" cy="3776621"/>
          </a:xfrm>
          <a:prstGeom prst="rect">
            <a:avLst/>
          </a:prstGeom>
        </p:spPr>
      </p:pic>
    </p:spTree>
    <p:extLst>
      <p:ext uri="{BB962C8B-B14F-4D97-AF65-F5344CB8AC3E}">
        <p14:creationId xmlns:p14="http://schemas.microsoft.com/office/powerpoint/2010/main" val="926151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170435"/>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CENAZE NAMAZI</a:t>
            </a:r>
          </a:p>
        </p:txBody>
      </p:sp>
    </p:spTree>
    <p:extLst>
      <p:ext uri="{BB962C8B-B14F-4D97-AF65-F5344CB8AC3E}">
        <p14:creationId xmlns:p14="http://schemas.microsoft.com/office/powerpoint/2010/main" val="37620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5A2A663-2EBA-4264-BBD5-290ED38DE8DF}"/>
              </a:ext>
            </a:extLst>
          </p:cNvPr>
          <p:cNvSpPr txBox="1"/>
          <p:nvPr/>
        </p:nvSpPr>
        <p:spPr>
          <a:xfrm>
            <a:off x="3048838" y="81615"/>
            <a:ext cx="6094324" cy="369332"/>
          </a:xfrm>
          <a:prstGeom prst="rect">
            <a:avLst/>
          </a:prstGeom>
          <a:noFill/>
        </p:spPr>
        <p:txBody>
          <a:bodyPr wrap="square">
            <a:spAutoFit/>
          </a:bodyPr>
          <a:lstStyle/>
          <a:p>
            <a:r>
              <a:rPr lang="tr-TR" dirty="0"/>
              <a:t>https://www.youtube.com/watch?v=Cfos9mU27nM</a:t>
            </a:r>
          </a:p>
        </p:txBody>
      </p:sp>
      <p:pic>
        <p:nvPicPr>
          <p:cNvPr id="2" name="Çevrimiçi Medya 1" title="YEŞİL ELBİSE HİKAYESİ-CAMİYE GİTMEK İSTEMİYORUM,MUTLAKA DİNLEYİN">
            <a:hlinkClick r:id="" action="ppaction://media"/>
            <a:extLst>
              <a:ext uri="{FF2B5EF4-FFF2-40B4-BE49-F238E27FC236}">
                <a16:creationId xmlns:a16="http://schemas.microsoft.com/office/drawing/2014/main" id="{DB8C2C49-5651-4B3E-BBAD-2AA3FF369D84}"/>
              </a:ext>
            </a:extLst>
          </p:cNvPr>
          <p:cNvPicPr>
            <a:picLocks noRot="1" noChangeAspect="1"/>
          </p:cNvPicPr>
          <p:nvPr>
            <a:videoFile r:link="rId1"/>
          </p:nvPr>
        </p:nvPicPr>
        <p:blipFill>
          <a:blip r:embed="rId3"/>
          <a:stretch>
            <a:fillRect/>
          </a:stretch>
        </p:blipFill>
        <p:spPr>
          <a:xfrm>
            <a:off x="1825450" y="450947"/>
            <a:ext cx="8541099" cy="6405824"/>
          </a:xfrm>
          <a:prstGeom prst="rect">
            <a:avLst/>
          </a:prstGeom>
        </p:spPr>
      </p:pic>
    </p:spTree>
    <p:extLst>
      <p:ext uri="{BB962C8B-B14F-4D97-AF65-F5344CB8AC3E}">
        <p14:creationId xmlns:p14="http://schemas.microsoft.com/office/powerpoint/2010/main" val="37503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Cenaze uğurlama ile ilgili dinî uygulamaları örneklerle açıklar.</a:t>
            </a:r>
          </a:p>
        </p:txBody>
      </p:sp>
    </p:spTree>
    <p:extLst>
      <p:ext uri="{BB962C8B-B14F-4D97-AF65-F5344CB8AC3E}">
        <p14:creationId xmlns:p14="http://schemas.microsoft.com/office/powerpoint/2010/main" val="404400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CA78C94A-6633-4709-960B-BF4EF572C774}"/>
              </a:ext>
            </a:extLst>
          </p:cNvPr>
          <p:cNvGraphicFramePr/>
          <p:nvPr>
            <p:extLst>
              <p:ext uri="{D42A27DB-BD31-4B8C-83A1-F6EECF244321}">
                <p14:modId xmlns:p14="http://schemas.microsoft.com/office/powerpoint/2010/main" val="191615349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852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2">
            <a:extLst>
              <a:ext uri="{FF2B5EF4-FFF2-40B4-BE49-F238E27FC236}">
                <a16:creationId xmlns:a16="http://schemas.microsoft.com/office/drawing/2014/main" id="{70BD37D1-10B0-4349-ACA1-54B95A52C65B}"/>
              </a:ext>
            </a:extLst>
          </p:cNvPr>
          <p:cNvSpPr/>
          <p:nvPr/>
        </p:nvSpPr>
        <p:spPr>
          <a:xfrm>
            <a:off x="371790" y="1788607"/>
            <a:ext cx="5385915" cy="442127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“Kim namazı kılınana kadar cenazenin yanında bulunursa, ona bir </a:t>
            </a:r>
            <a:r>
              <a:rPr lang="tr-TR" sz="2800" dirty="0" err="1">
                <a:ln w="0"/>
                <a:solidFill>
                  <a:schemeClr val="tx1"/>
                </a:solidFill>
                <a:effectLst>
                  <a:outerShdw blurRad="38100" dist="19050" dir="2700000" algn="tl" rotWithShape="0">
                    <a:schemeClr val="dk1">
                      <a:alpha val="40000"/>
                    </a:schemeClr>
                  </a:outerShdw>
                </a:effectLst>
              </a:rPr>
              <a:t>kîrat</a:t>
            </a:r>
            <a:r>
              <a:rPr lang="tr-TR" sz="2800" dirty="0">
                <a:ln w="0"/>
                <a:solidFill>
                  <a:schemeClr val="tx1"/>
                </a:solidFill>
                <a:effectLst>
                  <a:outerShdw blurRad="38100" dist="19050" dir="2700000" algn="tl" rotWithShape="0">
                    <a:schemeClr val="dk1">
                      <a:alpha val="40000"/>
                    </a:schemeClr>
                  </a:outerShdw>
                </a:effectLst>
              </a:rPr>
              <a:t>; kim de defnedilinceye kadar cenazenin yanında bulunursa, ona iki </a:t>
            </a:r>
            <a:r>
              <a:rPr lang="tr-TR" sz="2800" dirty="0" err="1">
                <a:ln w="0"/>
                <a:solidFill>
                  <a:schemeClr val="tx1"/>
                </a:solidFill>
                <a:effectLst>
                  <a:outerShdw blurRad="38100" dist="19050" dir="2700000" algn="tl" rotWithShape="0">
                    <a:schemeClr val="dk1">
                      <a:alpha val="40000"/>
                    </a:schemeClr>
                  </a:outerShdw>
                </a:effectLst>
              </a:rPr>
              <a:t>kîrat</a:t>
            </a:r>
            <a:r>
              <a:rPr lang="tr-TR" sz="2800" dirty="0">
                <a:ln w="0"/>
                <a:solidFill>
                  <a:schemeClr val="tx1"/>
                </a:solidFill>
                <a:effectLst>
                  <a:outerShdw blurRad="38100" dist="19050" dir="2700000" algn="tl" rotWithShape="0">
                    <a:schemeClr val="dk1">
                      <a:alpha val="40000"/>
                    </a:schemeClr>
                  </a:outerShdw>
                </a:effectLst>
              </a:rPr>
              <a:t> sevap vardır.” “İki </a:t>
            </a:r>
            <a:r>
              <a:rPr lang="tr-TR" sz="2800" dirty="0" err="1">
                <a:ln w="0"/>
                <a:solidFill>
                  <a:schemeClr val="tx1"/>
                </a:solidFill>
                <a:effectLst>
                  <a:outerShdw blurRad="38100" dist="19050" dir="2700000" algn="tl" rotWithShape="0">
                    <a:schemeClr val="dk1">
                      <a:alpha val="40000"/>
                    </a:schemeClr>
                  </a:outerShdw>
                </a:effectLst>
              </a:rPr>
              <a:t>kîrat</a:t>
            </a:r>
            <a:r>
              <a:rPr lang="tr-TR" sz="2800" dirty="0">
                <a:ln w="0"/>
                <a:solidFill>
                  <a:schemeClr val="tx1"/>
                </a:solidFill>
                <a:effectLst>
                  <a:outerShdw blurRad="38100" dist="19050" dir="2700000" algn="tl" rotWithShape="0">
                    <a:schemeClr val="dk1">
                      <a:alpha val="40000"/>
                    </a:schemeClr>
                  </a:outerShdw>
                </a:effectLst>
              </a:rPr>
              <a:t> ne (kadardır)?” diye sorulduğunda Hz. Peygamber, “İki büyük dağ kadardır.” cevabını vermiştir. </a:t>
            </a:r>
          </a:p>
          <a:p>
            <a:pPr algn="ctr"/>
            <a:r>
              <a:rPr lang="tr-TR" sz="1000" dirty="0">
                <a:ln w="0"/>
                <a:solidFill>
                  <a:schemeClr val="tx1"/>
                </a:solidFill>
                <a:effectLst>
                  <a:outerShdw blurRad="38100" dist="19050" dir="2700000" algn="tl" rotWithShape="0">
                    <a:schemeClr val="dk1">
                      <a:alpha val="40000"/>
                    </a:schemeClr>
                  </a:outerShdw>
                </a:effectLst>
              </a:rPr>
              <a:t>(</a:t>
            </a:r>
            <a:r>
              <a:rPr lang="tr-TR" sz="1000" dirty="0" err="1">
                <a:ln w="0"/>
                <a:solidFill>
                  <a:schemeClr val="tx1"/>
                </a:solidFill>
                <a:effectLst>
                  <a:outerShdw blurRad="38100" dist="19050" dir="2700000" algn="tl" rotWithShape="0">
                    <a:schemeClr val="dk1">
                      <a:alpha val="40000"/>
                    </a:schemeClr>
                  </a:outerShdw>
                </a:effectLst>
              </a:rPr>
              <a:t>Buhârî</a:t>
            </a:r>
            <a:r>
              <a:rPr lang="tr-TR" sz="1000" dirty="0">
                <a:ln w="0"/>
                <a:solidFill>
                  <a:schemeClr val="tx1"/>
                </a:solidFill>
                <a:effectLst>
                  <a:outerShdw blurRad="38100" dist="19050" dir="2700000" algn="tl" rotWithShape="0">
                    <a:schemeClr val="dk1">
                      <a:alpha val="40000"/>
                    </a:schemeClr>
                  </a:outerShdw>
                </a:effectLst>
              </a:rPr>
              <a:t>, </a:t>
            </a:r>
            <a:r>
              <a:rPr lang="tr-TR" sz="1000" dirty="0" err="1">
                <a:ln w="0"/>
                <a:solidFill>
                  <a:schemeClr val="tx1"/>
                </a:solidFill>
                <a:effectLst>
                  <a:outerShdw blurRad="38100" dist="19050" dir="2700000" algn="tl" rotWithShape="0">
                    <a:schemeClr val="dk1">
                      <a:alpha val="40000"/>
                    </a:schemeClr>
                  </a:outerShdw>
                </a:effectLst>
              </a:rPr>
              <a:t>Cenâiz</a:t>
            </a:r>
            <a:r>
              <a:rPr lang="tr-TR" sz="1000" dirty="0">
                <a:ln w="0"/>
                <a:solidFill>
                  <a:schemeClr val="tx1"/>
                </a:solidFill>
                <a:effectLst>
                  <a:outerShdw blurRad="38100" dist="19050" dir="2700000" algn="tl" rotWithShape="0">
                    <a:schemeClr val="dk1">
                      <a:alpha val="40000"/>
                    </a:schemeClr>
                  </a:outerShdw>
                </a:effectLst>
              </a:rPr>
              <a:t>, 58; Müslim, </a:t>
            </a:r>
            <a:r>
              <a:rPr lang="tr-TR" sz="1000" dirty="0" err="1">
                <a:ln w="0"/>
                <a:solidFill>
                  <a:schemeClr val="tx1"/>
                </a:solidFill>
                <a:effectLst>
                  <a:outerShdw blurRad="38100" dist="19050" dir="2700000" algn="tl" rotWithShape="0">
                    <a:schemeClr val="dk1">
                      <a:alpha val="40000"/>
                    </a:schemeClr>
                  </a:outerShdw>
                </a:effectLst>
              </a:rPr>
              <a:t>Cenâiz</a:t>
            </a:r>
            <a:r>
              <a:rPr lang="tr-TR" sz="1000" dirty="0">
                <a:ln w="0"/>
                <a:solidFill>
                  <a:schemeClr val="tx1"/>
                </a:solidFill>
                <a:effectLst>
                  <a:outerShdw blurRad="38100" dist="19050" dir="2700000" algn="tl" rotWithShape="0">
                    <a:schemeClr val="dk1">
                      <a:alpha val="40000"/>
                    </a:schemeClr>
                  </a:outerShdw>
                </a:effectLst>
              </a:rPr>
              <a:t> 52)</a:t>
            </a:r>
            <a:endParaRPr lang="tr-TR" sz="2800" dirty="0">
              <a:ln w="0"/>
              <a:solidFill>
                <a:schemeClr val="tx1"/>
              </a:solidFill>
              <a:effectLst>
                <a:outerShdw blurRad="38100" dist="19050" dir="2700000" algn="tl" rotWithShape="0">
                  <a:schemeClr val="dk1">
                    <a:alpha val="40000"/>
                  </a:schemeClr>
                </a:outerShdw>
              </a:effectLst>
            </a:endParaRPr>
          </a:p>
        </p:txBody>
      </p:sp>
      <p:sp>
        <p:nvSpPr>
          <p:cNvPr id="5" name="Sağ Ok 1">
            <a:extLst>
              <a:ext uri="{FF2B5EF4-FFF2-40B4-BE49-F238E27FC236}">
                <a16:creationId xmlns:a16="http://schemas.microsoft.com/office/drawing/2014/main" id="{385A3F70-921B-45AF-B556-4B7B2CC5A34D}"/>
              </a:ext>
            </a:extLst>
          </p:cNvPr>
          <p:cNvSpPr/>
          <p:nvPr/>
        </p:nvSpPr>
        <p:spPr>
          <a:xfrm rot="5400000">
            <a:off x="2839497" y="-1578429"/>
            <a:ext cx="1029956" cy="548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2400" dirty="0">
                <a:ln w="0"/>
                <a:solidFill>
                  <a:schemeClr val="bg1"/>
                </a:solidFill>
                <a:effectLst>
                  <a:outerShdw blurRad="38100" dist="19050" dir="2700000" algn="tl" rotWithShape="0">
                    <a:schemeClr val="dk1">
                      <a:alpha val="40000"/>
                    </a:schemeClr>
                  </a:outerShdw>
                </a:effectLst>
              </a:rPr>
              <a:t>Allah </a:t>
            </a:r>
            <a:r>
              <a:rPr lang="tr-TR" sz="2400" dirty="0" err="1">
                <a:ln w="0"/>
                <a:solidFill>
                  <a:schemeClr val="bg1"/>
                </a:solidFill>
                <a:effectLst>
                  <a:outerShdw blurRad="38100" dist="19050" dir="2700000" algn="tl" rotWithShape="0">
                    <a:schemeClr val="dk1">
                      <a:alpha val="40000"/>
                    </a:schemeClr>
                  </a:outerShdw>
                </a:effectLst>
              </a:rPr>
              <a:t>Resûlü</a:t>
            </a:r>
            <a:r>
              <a:rPr lang="tr-TR" sz="2400" dirty="0">
                <a:ln w="0"/>
                <a:solidFill>
                  <a:schemeClr val="bg1"/>
                </a:solidFill>
                <a:effectLst>
                  <a:outerShdw blurRad="38100" dist="19050" dir="2700000" algn="tl" rotWithShape="0">
                    <a:schemeClr val="dk1">
                      <a:alpha val="40000"/>
                    </a:schemeClr>
                  </a:outerShdw>
                </a:effectLst>
              </a:rPr>
              <a:t> (</a:t>
            </a:r>
            <a:r>
              <a:rPr lang="tr-TR" sz="2400" dirty="0" err="1">
                <a:ln w="0"/>
                <a:solidFill>
                  <a:schemeClr val="bg1"/>
                </a:solidFill>
                <a:effectLst>
                  <a:outerShdw blurRad="38100" dist="19050" dir="2700000" algn="tl" rotWithShape="0">
                    <a:schemeClr val="dk1">
                      <a:alpha val="40000"/>
                    </a:schemeClr>
                  </a:outerShdw>
                </a:effectLst>
              </a:rPr>
              <a:t>s.a.v</a:t>
            </a:r>
            <a:r>
              <a:rPr lang="tr-TR" sz="2400" dirty="0">
                <a:ln w="0"/>
                <a:solidFill>
                  <a:schemeClr val="bg1"/>
                </a:solidFill>
                <a:effectLst>
                  <a:outerShdw blurRad="38100" dist="19050" dir="2700000" algn="tl" rotWithShape="0">
                    <a:schemeClr val="dk1">
                      <a:alpha val="40000"/>
                    </a:schemeClr>
                  </a:outerShdw>
                </a:effectLst>
              </a:rPr>
              <a:t>.) şöyle buyurmuştur:</a:t>
            </a:r>
          </a:p>
        </p:txBody>
      </p:sp>
      <p:pic>
        <p:nvPicPr>
          <p:cNvPr id="6" name="Resim 5">
            <a:extLst>
              <a:ext uri="{FF2B5EF4-FFF2-40B4-BE49-F238E27FC236}">
                <a16:creationId xmlns:a16="http://schemas.microsoft.com/office/drawing/2014/main" id="{80B3F2BD-B5F8-45E2-A0C3-4669D44EE1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5033" y="1788607"/>
            <a:ext cx="6217418" cy="4421274"/>
          </a:xfrm>
          <a:prstGeom prst="rect">
            <a:avLst/>
          </a:prstGeom>
        </p:spPr>
      </p:pic>
    </p:spTree>
    <p:extLst>
      <p:ext uri="{BB962C8B-B14F-4D97-AF65-F5344CB8AC3E}">
        <p14:creationId xmlns:p14="http://schemas.microsoft.com/office/powerpoint/2010/main" val="40132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AD25534-EC65-4933-A8BA-8DED9B6449E1}"/>
              </a:ext>
            </a:extLst>
          </p:cNvPr>
          <p:cNvSpPr txBox="1"/>
          <p:nvPr/>
        </p:nvSpPr>
        <p:spPr>
          <a:xfrm>
            <a:off x="3368711" y="81616"/>
            <a:ext cx="6094324" cy="369332"/>
          </a:xfrm>
          <a:prstGeom prst="rect">
            <a:avLst/>
          </a:prstGeom>
          <a:noFill/>
        </p:spPr>
        <p:txBody>
          <a:bodyPr wrap="square">
            <a:spAutoFit/>
          </a:bodyPr>
          <a:lstStyle/>
          <a:p>
            <a:r>
              <a:rPr lang="tr-TR" dirty="0"/>
              <a:t>https://www.youtube.com/watch?v=mc4GjtSeoAY</a:t>
            </a:r>
          </a:p>
        </p:txBody>
      </p:sp>
      <p:pic>
        <p:nvPicPr>
          <p:cNvPr id="2" name="Çevrimiçi Medya 1" title="Cenaze Namazı Nasıl Kılınır? | İlmihal">
            <a:hlinkClick r:id="" action="ppaction://media"/>
            <a:extLst>
              <a:ext uri="{FF2B5EF4-FFF2-40B4-BE49-F238E27FC236}">
                <a16:creationId xmlns:a16="http://schemas.microsoft.com/office/drawing/2014/main" id="{D10E9001-818F-4A2B-8D76-068242F8B0B0}"/>
              </a:ext>
            </a:extLst>
          </p:cNvPr>
          <p:cNvPicPr>
            <a:picLocks noRot="1" noChangeAspect="1"/>
          </p:cNvPicPr>
          <p:nvPr>
            <a:videoFile r:link="rId1"/>
          </p:nvPr>
        </p:nvPicPr>
        <p:blipFill>
          <a:blip r:embed="rId3"/>
          <a:stretch>
            <a:fillRect/>
          </a:stretch>
        </p:blipFill>
        <p:spPr>
          <a:xfrm>
            <a:off x="424366" y="450948"/>
            <a:ext cx="11339915" cy="6407052"/>
          </a:xfrm>
          <a:prstGeom prst="rect">
            <a:avLst/>
          </a:prstGeom>
        </p:spPr>
      </p:pic>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64B357E-41F3-4403-B07E-AF34A720816F}"/>
              </a:ext>
            </a:extLst>
          </p:cNvPr>
          <p:cNvPicPr>
            <a:picLocks noChangeAspect="1"/>
          </p:cNvPicPr>
          <p:nvPr/>
        </p:nvPicPr>
        <p:blipFill>
          <a:blip r:embed="rId2"/>
          <a:stretch>
            <a:fillRect/>
          </a:stretch>
        </p:blipFill>
        <p:spPr>
          <a:xfrm>
            <a:off x="128587" y="300037"/>
            <a:ext cx="11934825" cy="6257925"/>
          </a:xfrm>
          <a:prstGeom prst="rect">
            <a:avLst/>
          </a:prstGeom>
        </p:spPr>
      </p:pic>
    </p:spTree>
    <p:extLst>
      <p:ext uri="{BB962C8B-B14F-4D97-AF65-F5344CB8AC3E}">
        <p14:creationId xmlns:p14="http://schemas.microsoft.com/office/powerpoint/2010/main" val="427254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3DBCB891-3090-4CCF-9E8F-977D84CA17EF}"/>
              </a:ext>
            </a:extLst>
          </p:cNvPr>
          <p:cNvSpPr/>
          <p:nvPr/>
        </p:nvSpPr>
        <p:spPr>
          <a:xfrm>
            <a:off x="80387" y="1406768"/>
            <a:ext cx="5908432" cy="4647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Cenaze namazı kılındıktan sonra cemaatten, ölen kişiye haklarını helal edip etmedikleri sorulur ve ölen Müslüman’ın ruhuna </a:t>
            </a:r>
            <a:r>
              <a:rPr lang="tr-TR" sz="3600" dirty="0" err="1"/>
              <a:t>Fâtiha</a:t>
            </a:r>
            <a:r>
              <a:rPr lang="tr-TR" sz="3600" dirty="0"/>
              <a:t> okunur. Sonra cenaze defnedilir.</a:t>
            </a:r>
          </a:p>
        </p:txBody>
      </p:sp>
      <p:pic>
        <p:nvPicPr>
          <p:cNvPr id="3" name="Resim 2">
            <a:extLst>
              <a:ext uri="{FF2B5EF4-FFF2-40B4-BE49-F238E27FC236}">
                <a16:creationId xmlns:a16="http://schemas.microsoft.com/office/drawing/2014/main" id="{E3D697AC-DDF0-4D7A-AFFA-5B88E0FDF1BE}"/>
              </a:ext>
            </a:extLst>
          </p:cNvPr>
          <p:cNvPicPr>
            <a:picLocks noChangeAspect="1"/>
          </p:cNvPicPr>
          <p:nvPr/>
        </p:nvPicPr>
        <p:blipFill>
          <a:blip r:embed="rId2"/>
          <a:stretch>
            <a:fillRect/>
          </a:stretch>
        </p:blipFill>
        <p:spPr>
          <a:xfrm>
            <a:off x="6042406" y="1406768"/>
            <a:ext cx="6069207" cy="4647529"/>
          </a:xfrm>
          <a:prstGeom prst="rect">
            <a:avLst/>
          </a:prstGeom>
        </p:spPr>
      </p:pic>
    </p:spTree>
    <p:extLst>
      <p:ext uri="{BB962C8B-B14F-4D97-AF65-F5344CB8AC3E}">
        <p14:creationId xmlns:p14="http://schemas.microsoft.com/office/powerpoint/2010/main" val="166189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A3B0A9C-2FDD-4AC6-9518-3C7FC19C5DF7}"/>
              </a:ext>
            </a:extLst>
          </p:cNvPr>
          <p:cNvPicPr>
            <a:picLocks noChangeAspect="1"/>
          </p:cNvPicPr>
          <p:nvPr/>
        </p:nvPicPr>
        <p:blipFill>
          <a:blip r:embed="rId2"/>
          <a:stretch>
            <a:fillRect/>
          </a:stretch>
        </p:blipFill>
        <p:spPr>
          <a:xfrm>
            <a:off x="0" y="2315909"/>
            <a:ext cx="12192000" cy="2226181"/>
          </a:xfrm>
          <a:prstGeom prst="rect">
            <a:avLst/>
          </a:prstGeom>
        </p:spPr>
      </p:pic>
    </p:spTree>
    <p:extLst>
      <p:ext uri="{BB962C8B-B14F-4D97-AF65-F5344CB8AC3E}">
        <p14:creationId xmlns:p14="http://schemas.microsoft.com/office/powerpoint/2010/main" val="100977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24DAC690-C220-4D01-9402-96BD5849D179}"/>
              </a:ext>
            </a:extLst>
          </p:cNvPr>
          <p:cNvGraphicFramePr/>
          <p:nvPr>
            <p:extLst>
              <p:ext uri="{D42A27DB-BD31-4B8C-83A1-F6EECF244321}">
                <p14:modId xmlns:p14="http://schemas.microsoft.com/office/powerpoint/2010/main" val="211866474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5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976B999-1993-484C-B35B-D039DD4EA690}"/>
                                            </p:graphicEl>
                                          </p:spTgt>
                                        </p:tgtEl>
                                        <p:attrNameLst>
                                          <p:attrName>style.visibility</p:attrName>
                                        </p:attrNameLst>
                                      </p:cBhvr>
                                      <p:to>
                                        <p:strVal val="visible"/>
                                      </p:to>
                                    </p:set>
                                    <p:animEffect transition="in" filter="fade">
                                      <p:cBhvr>
                                        <p:cTn id="7" dur="1000"/>
                                        <p:tgtEl>
                                          <p:spTgt spid="2">
                                            <p:graphicEl>
                                              <a:dgm id="{4976B999-1993-484C-B35B-D039DD4EA690}"/>
                                            </p:graphicEl>
                                          </p:spTgt>
                                        </p:tgtEl>
                                      </p:cBhvr>
                                    </p:animEffect>
                                    <p:anim calcmode="lin" valueType="num">
                                      <p:cBhvr>
                                        <p:cTn id="8" dur="1000" fill="hold"/>
                                        <p:tgtEl>
                                          <p:spTgt spid="2">
                                            <p:graphicEl>
                                              <a:dgm id="{4976B999-1993-484C-B35B-D039DD4EA69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976B999-1993-484C-B35B-D039DD4EA69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79424C75-5D35-4465-B49E-D82B9774A845}"/>
                                            </p:graphicEl>
                                          </p:spTgt>
                                        </p:tgtEl>
                                        <p:attrNameLst>
                                          <p:attrName>style.visibility</p:attrName>
                                        </p:attrNameLst>
                                      </p:cBhvr>
                                      <p:to>
                                        <p:strVal val="visible"/>
                                      </p:to>
                                    </p:set>
                                    <p:animEffect transition="in" filter="fade">
                                      <p:cBhvr>
                                        <p:cTn id="14" dur="1000"/>
                                        <p:tgtEl>
                                          <p:spTgt spid="2">
                                            <p:graphicEl>
                                              <a:dgm id="{79424C75-5D35-4465-B49E-D82B9774A845}"/>
                                            </p:graphicEl>
                                          </p:spTgt>
                                        </p:tgtEl>
                                      </p:cBhvr>
                                    </p:animEffect>
                                    <p:anim calcmode="lin" valueType="num">
                                      <p:cBhvr>
                                        <p:cTn id="15" dur="1000" fill="hold"/>
                                        <p:tgtEl>
                                          <p:spTgt spid="2">
                                            <p:graphicEl>
                                              <a:dgm id="{79424C75-5D35-4465-B49E-D82B9774A845}"/>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79424C75-5D35-4465-B49E-D82B9774A84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D170FB0A-F59C-439E-A232-A29CE79FD6F4}"/>
                                            </p:graphicEl>
                                          </p:spTgt>
                                        </p:tgtEl>
                                        <p:attrNameLst>
                                          <p:attrName>style.visibility</p:attrName>
                                        </p:attrNameLst>
                                      </p:cBhvr>
                                      <p:to>
                                        <p:strVal val="visible"/>
                                      </p:to>
                                    </p:set>
                                    <p:animEffect transition="in" filter="fade">
                                      <p:cBhvr>
                                        <p:cTn id="19" dur="1000"/>
                                        <p:tgtEl>
                                          <p:spTgt spid="2">
                                            <p:graphicEl>
                                              <a:dgm id="{D170FB0A-F59C-439E-A232-A29CE79FD6F4}"/>
                                            </p:graphicEl>
                                          </p:spTgt>
                                        </p:tgtEl>
                                      </p:cBhvr>
                                    </p:animEffect>
                                    <p:anim calcmode="lin" valueType="num">
                                      <p:cBhvr>
                                        <p:cTn id="20" dur="1000" fill="hold"/>
                                        <p:tgtEl>
                                          <p:spTgt spid="2">
                                            <p:graphicEl>
                                              <a:dgm id="{D170FB0A-F59C-439E-A232-A29CE79FD6F4}"/>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D170FB0A-F59C-439E-A232-A29CE79FD6F4}"/>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7223A2E-B0A0-4149-AD04-F0AA1CC98BF6}"/>
                                            </p:graphicEl>
                                          </p:spTgt>
                                        </p:tgtEl>
                                        <p:attrNameLst>
                                          <p:attrName>style.visibility</p:attrName>
                                        </p:attrNameLst>
                                      </p:cBhvr>
                                      <p:to>
                                        <p:strVal val="visible"/>
                                      </p:to>
                                    </p:set>
                                    <p:animEffect transition="in" filter="fade">
                                      <p:cBhvr>
                                        <p:cTn id="26" dur="1000"/>
                                        <p:tgtEl>
                                          <p:spTgt spid="2">
                                            <p:graphicEl>
                                              <a:dgm id="{87223A2E-B0A0-4149-AD04-F0AA1CC98BF6}"/>
                                            </p:graphicEl>
                                          </p:spTgt>
                                        </p:tgtEl>
                                      </p:cBhvr>
                                    </p:animEffect>
                                    <p:anim calcmode="lin" valueType="num">
                                      <p:cBhvr>
                                        <p:cTn id="27" dur="1000" fill="hold"/>
                                        <p:tgtEl>
                                          <p:spTgt spid="2">
                                            <p:graphicEl>
                                              <a:dgm id="{87223A2E-B0A0-4149-AD04-F0AA1CC98BF6}"/>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7223A2E-B0A0-4149-AD04-F0AA1CC98BF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DDE518C5-D359-4BB2-83CB-89C2B3129B14}"/>
                                            </p:graphicEl>
                                          </p:spTgt>
                                        </p:tgtEl>
                                        <p:attrNameLst>
                                          <p:attrName>style.visibility</p:attrName>
                                        </p:attrNameLst>
                                      </p:cBhvr>
                                      <p:to>
                                        <p:strVal val="visible"/>
                                      </p:to>
                                    </p:set>
                                    <p:animEffect transition="in" filter="fade">
                                      <p:cBhvr>
                                        <p:cTn id="31" dur="1000"/>
                                        <p:tgtEl>
                                          <p:spTgt spid="2">
                                            <p:graphicEl>
                                              <a:dgm id="{DDE518C5-D359-4BB2-83CB-89C2B3129B14}"/>
                                            </p:graphicEl>
                                          </p:spTgt>
                                        </p:tgtEl>
                                      </p:cBhvr>
                                    </p:animEffect>
                                    <p:anim calcmode="lin" valueType="num">
                                      <p:cBhvr>
                                        <p:cTn id="32" dur="1000" fill="hold"/>
                                        <p:tgtEl>
                                          <p:spTgt spid="2">
                                            <p:graphicEl>
                                              <a:dgm id="{DDE518C5-D359-4BB2-83CB-89C2B3129B14}"/>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DDE518C5-D359-4BB2-83CB-89C2B3129B1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30F1D4EF-1BB2-4843-841C-D424F1F9928D}"/>
                                            </p:graphicEl>
                                          </p:spTgt>
                                        </p:tgtEl>
                                        <p:attrNameLst>
                                          <p:attrName>style.visibility</p:attrName>
                                        </p:attrNameLst>
                                      </p:cBhvr>
                                      <p:to>
                                        <p:strVal val="visible"/>
                                      </p:to>
                                    </p:set>
                                    <p:animEffect transition="in" filter="fade">
                                      <p:cBhvr>
                                        <p:cTn id="38" dur="1000"/>
                                        <p:tgtEl>
                                          <p:spTgt spid="2">
                                            <p:graphicEl>
                                              <a:dgm id="{30F1D4EF-1BB2-4843-841C-D424F1F9928D}"/>
                                            </p:graphicEl>
                                          </p:spTgt>
                                        </p:tgtEl>
                                      </p:cBhvr>
                                    </p:animEffect>
                                    <p:anim calcmode="lin" valueType="num">
                                      <p:cBhvr>
                                        <p:cTn id="39" dur="1000" fill="hold"/>
                                        <p:tgtEl>
                                          <p:spTgt spid="2">
                                            <p:graphicEl>
                                              <a:dgm id="{30F1D4EF-1BB2-4843-841C-D424F1F9928D}"/>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30F1D4EF-1BB2-4843-841C-D424F1F9928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2BAD625-1946-487E-A6A9-B332EE24E167}"/>
                                            </p:graphicEl>
                                          </p:spTgt>
                                        </p:tgtEl>
                                        <p:attrNameLst>
                                          <p:attrName>style.visibility</p:attrName>
                                        </p:attrNameLst>
                                      </p:cBhvr>
                                      <p:to>
                                        <p:strVal val="visible"/>
                                      </p:to>
                                    </p:set>
                                    <p:animEffect transition="in" filter="fade">
                                      <p:cBhvr>
                                        <p:cTn id="43" dur="1000"/>
                                        <p:tgtEl>
                                          <p:spTgt spid="2">
                                            <p:graphicEl>
                                              <a:dgm id="{72BAD625-1946-487E-A6A9-B332EE24E167}"/>
                                            </p:graphicEl>
                                          </p:spTgt>
                                        </p:tgtEl>
                                      </p:cBhvr>
                                    </p:animEffect>
                                    <p:anim calcmode="lin" valueType="num">
                                      <p:cBhvr>
                                        <p:cTn id="44" dur="1000" fill="hold"/>
                                        <p:tgtEl>
                                          <p:spTgt spid="2">
                                            <p:graphicEl>
                                              <a:dgm id="{72BAD625-1946-487E-A6A9-B332EE24E16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2BAD625-1946-487E-A6A9-B332EE24E16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356E82CF-14DC-48C7-80ED-B1A002F8FB15}"/>
                                            </p:graphicEl>
                                          </p:spTgt>
                                        </p:tgtEl>
                                        <p:attrNameLst>
                                          <p:attrName>style.visibility</p:attrName>
                                        </p:attrNameLst>
                                      </p:cBhvr>
                                      <p:to>
                                        <p:strVal val="visible"/>
                                      </p:to>
                                    </p:set>
                                    <p:animEffect transition="in" filter="fade">
                                      <p:cBhvr>
                                        <p:cTn id="50" dur="1000"/>
                                        <p:tgtEl>
                                          <p:spTgt spid="2">
                                            <p:graphicEl>
                                              <a:dgm id="{356E82CF-14DC-48C7-80ED-B1A002F8FB15}"/>
                                            </p:graphicEl>
                                          </p:spTgt>
                                        </p:tgtEl>
                                      </p:cBhvr>
                                    </p:animEffect>
                                    <p:anim calcmode="lin" valueType="num">
                                      <p:cBhvr>
                                        <p:cTn id="51" dur="1000" fill="hold"/>
                                        <p:tgtEl>
                                          <p:spTgt spid="2">
                                            <p:graphicEl>
                                              <a:dgm id="{356E82CF-14DC-48C7-80ED-B1A002F8FB15}"/>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356E82CF-14DC-48C7-80ED-B1A002F8FB1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4146FDC3-CE9F-4D9E-BD02-211751D8B17B}"/>
                                            </p:graphicEl>
                                          </p:spTgt>
                                        </p:tgtEl>
                                        <p:attrNameLst>
                                          <p:attrName>style.visibility</p:attrName>
                                        </p:attrNameLst>
                                      </p:cBhvr>
                                      <p:to>
                                        <p:strVal val="visible"/>
                                      </p:to>
                                    </p:set>
                                    <p:animEffect transition="in" filter="fade">
                                      <p:cBhvr>
                                        <p:cTn id="55" dur="1000"/>
                                        <p:tgtEl>
                                          <p:spTgt spid="2">
                                            <p:graphicEl>
                                              <a:dgm id="{4146FDC3-CE9F-4D9E-BD02-211751D8B17B}"/>
                                            </p:graphicEl>
                                          </p:spTgt>
                                        </p:tgtEl>
                                      </p:cBhvr>
                                    </p:animEffect>
                                    <p:anim calcmode="lin" valueType="num">
                                      <p:cBhvr>
                                        <p:cTn id="56" dur="1000" fill="hold"/>
                                        <p:tgtEl>
                                          <p:spTgt spid="2">
                                            <p:graphicEl>
                                              <a:dgm id="{4146FDC3-CE9F-4D9E-BD02-211751D8B17B}"/>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4146FDC3-CE9F-4D9E-BD02-211751D8B17B}"/>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417191EA-EE90-409B-B51E-D768075CBBE4}"/>
                                            </p:graphicEl>
                                          </p:spTgt>
                                        </p:tgtEl>
                                        <p:attrNameLst>
                                          <p:attrName>style.visibility</p:attrName>
                                        </p:attrNameLst>
                                      </p:cBhvr>
                                      <p:to>
                                        <p:strVal val="visible"/>
                                      </p:to>
                                    </p:set>
                                    <p:animEffect transition="in" filter="fade">
                                      <p:cBhvr>
                                        <p:cTn id="62" dur="1000"/>
                                        <p:tgtEl>
                                          <p:spTgt spid="2">
                                            <p:graphicEl>
                                              <a:dgm id="{417191EA-EE90-409B-B51E-D768075CBBE4}"/>
                                            </p:graphicEl>
                                          </p:spTgt>
                                        </p:tgtEl>
                                      </p:cBhvr>
                                    </p:animEffect>
                                    <p:anim calcmode="lin" valueType="num">
                                      <p:cBhvr>
                                        <p:cTn id="63" dur="1000" fill="hold"/>
                                        <p:tgtEl>
                                          <p:spTgt spid="2">
                                            <p:graphicEl>
                                              <a:dgm id="{417191EA-EE90-409B-B51E-D768075CBBE4}"/>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417191EA-EE90-409B-B51E-D768075CBBE4}"/>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5A03638E-8B8E-429C-8EFE-C65B35EFCE86}"/>
                                            </p:graphicEl>
                                          </p:spTgt>
                                        </p:tgtEl>
                                        <p:attrNameLst>
                                          <p:attrName>style.visibility</p:attrName>
                                        </p:attrNameLst>
                                      </p:cBhvr>
                                      <p:to>
                                        <p:strVal val="visible"/>
                                      </p:to>
                                    </p:set>
                                    <p:animEffect transition="in" filter="fade">
                                      <p:cBhvr>
                                        <p:cTn id="67" dur="1000"/>
                                        <p:tgtEl>
                                          <p:spTgt spid="2">
                                            <p:graphicEl>
                                              <a:dgm id="{5A03638E-8B8E-429C-8EFE-C65B35EFCE86}"/>
                                            </p:graphicEl>
                                          </p:spTgt>
                                        </p:tgtEl>
                                      </p:cBhvr>
                                    </p:animEffect>
                                    <p:anim calcmode="lin" valueType="num">
                                      <p:cBhvr>
                                        <p:cTn id="68" dur="1000" fill="hold"/>
                                        <p:tgtEl>
                                          <p:spTgt spid="2">
                                            <p:graphicEl>
                                              <a:dgm id="{5A03638E-8B8E-429C-8EFE-C65B35EFCE86}"/>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5A03638E-8B8E-429C-8EFE-C65B35EFCE86}"/>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172D6C72-263B-4C65-9F9F-5FFBE72C8C08}"/>
                                            </p:graphicEl>
                                          </p:spTgt>
                                        </p:tgtEl>
                                        <p:attrNameLst>
                                          <p:attrName>style.visibility</p:attrName>
                                        </p:attrNameLst>
                                      </p:cBhvr>
                                      <p:to>
                                        <p:strVal val="visible"/>
                                      </p:to>
                                    </p:set>
                                    <p:animEffect transition="in" filter="fade">
                                      <p:cBhvr>
                                        <p:cTn id="74" dur="1000"/>
                                        <p:tgtEl>
                                          <p:spTgt spid="2">
                                            <p:graphicEl>
                                              <a:dgm id="{172D6C72-263B-4C65-9F9F-5FFBE72C8C08}"/>
                                            </p:graphicEl>
                                          </p:spTgt>
                                        </p:tgtEl>
                                      </p:cBhvr>
                                    </p:animEffect>
                                    <p:anim calcmode="lin" valueType="num">
                                      <p:cBhvr>
                                        <p:cTn id="75" dur="1000" fill="hold"/>
                                        <p:tgtEl>
                                          <p:spTgt spid="2">
                                            <p:graphicEl>
                                              <a:dgm id="{172D6C72-263B-4C65-9F9F-5FFBE72C8C08}"/>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172D6C72-263B-4C65-9F9F-5FFBE72C8C08}"/>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5605048D-026F-4DEE-BA64-3F1375AE0276}"/>
                                            </p:graphicEl>
                                          </p:spTgt>
                                        </p:tgtEl>
                                        <p:attrNameLst>
                                          <p:attrName>style.visibility</p:attrName>
                                        </p:attrNameLst>
                                      </p:cBhvr>
                                      <p:to>
                                        <p:strVal val="visible"/>
                                      </p:to>
                                    </p:set>
                                    <p:animEffect transition="in" filter="fade">
                                      <p:cBhvr>
                                        <p:cTn id="79" dur="1000"/>
                                        <p:tgtEl>
                                          <p:spTgt spid="2">
                                            <p:graphicEl>
                                              <a:dgm id="{5605048D-026F-4DEE-BA64-3F1375AE0276}"/>
                                            </p:graphicEl>
                                          </p:spTgt>
                                        </p:tgtEl>
                                      </p:cBhvr>
                                    </p:animEffect>
                                    <p:anim calcmode="lin" valueType="num">
                                      <p:cBhvr>
                                        <p:cTn id="80" dur="1000" fill="hold"/>
                                        <p:tgtEl>
                                          <p:spTgt spid="2">
                                            <p:graphicEl>
                                              <a:dgm id="{5605048D-026F-4DEE-BA64-3F1375AE0276}"/>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5605048D-026F-4DEE-BA64-3F1375AE027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FE916FD-7B47-40C2-8BD0-3817C2946ACC}"/>
              </a:ext>
            </a:extLst>
          </p:cNvPr>
          <p:cNvPicPr>
            <a:picLocks noChangeAspect="1"/>
          </p:cNvPicPr>
          <p:nvPr/>
        </p:nvPicPr>
        <p:blipFill>
          <a:blip r:embed="rId2"/>
          <a:stretch>
            <a:fillRect/>
          </a:stretch>
        </p:blipFill>
        <p:spPr>
          <a:xfrm>
            <a:off x="0" y="166687"/>
            <a:ext cx="12192000" cy="6524625"/>
          </a:xfrm>
          <a:prstGeom prst="rect">
            <a:avLst/>
          </a:prstGeom>
        </p:spPr>
      </p:pic>
    </p:spTree>
    <p:extLst>
      <p:ext uri="{BB962C8B-B14F-4D97-AF65-F5344CB8AC3E}">
        <p14:creationId xmlns:p14="http://schemas.microsoft.com/office/powerpoint/2010/main" val="92044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A58A7FD-1ABF-4F88-80BE-44A94DC04F82}"/>
              </a:ext>
            </a:extLst>
          </p:cNvPr>
          <p:cNvSpPr txBox="1"/>
          <p:nvPr/>
        </p:nvSpPr>
        <p:spPr>
          <a:xfrm>
            <a:off x="3048838" y="71567"/>
            <a:ext cx="6094324" cy="369332"/>
          </a:xfrm>
          <a:prstGeom prst="rect">
            <a:avLst/>
          </a:prstGeom>
          <a:noFill/>
        </p:spPr>
        <p:txBody>
          <a:bodyPr wrap="square">
            <a:spAutoFit/>
          </a:bodyPr>
          <a:lstStyle/>
          <a:p>
            <a:r>
              <a:rPr lang="tr-TR" dirty="0"/>
              <a:t>https://www.youtube.com/watch?v=Y7wbO0qeokU</a:t>
            </a:r>
          </a:p>
        </p:txBody>
      </p:sp>
      <p:pic>
        <p:nvPicPr>
          <p:cNvPr id="2" name="Çevrimiçi Medya 1" title="TABUT ŞİİRİ | NECİP FAZIL KISAKÜREK">
            <a:hlinkClick r:id="" action="ppaction://media"/>
            <a:extLst>
              <a:ext uri="{FF2B5EF4-FFF2-40B4-BE49-F238E27FC236}">
                <a16:creationId xmlns:a16="http://schemas.microsoft.com/office/drawing/2014/main" id="{1E0CB574-39D4-441F-B446-CAC8052A863A}"/>
              </a:ext>
            </a:extLst>
          </p:cNvPr>
          <p:cNvPicPr>
            <a:picLocks noRot="1" noChangeAspect="1"/>
          </p:cNvPicPr>
          <p:nvPr>
            <a:videoFile r:link="rId1"/>
          </p:nvPr>
        </p:nvPicPr>
        <p:blipFill>
          <a:blip r:embed="rId3"/>
          <a:stretch>
            <a:fillRect/>
          </a:stretch>
        </p:blipFill>
        <p:spPr>
          <a:xfrm>
            <a:off x="386860" y="440899"/>
            <a:ext cx="11414927" cy="6417101"/>
          </a:xfrm>
          <a:prstGeom prst="rect">
            <a:avLst/>
          </a:prstGeom>
        </p:spPr>
      </p:pic>
    </p:spTree>
    <p:extLst>
      <p:ext uri="{BB962C8B-B14F-4D97-AF65-F5344CB8AC3E}">
        <p14:creationId xmlns:p14="http://schemas.microsoft.com/office/powerpoint/2010/main" val="41651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BBC8D7C-2361-4F92-AA7B-DC07417D28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5506" y="0"/>
            <a:ext cx="8460988" cy="6858000"/>
          </a:xfrm>
          <a:prstGeom prst="rect">
            <a:avLst/>
          </a:prstGeom>
        </p:spPr>
      </p:pic>
      <p:pic>
        <p:nvPicPr>
          <p:cNvPr id="4" name="Resim 3">
            <a:extLst>
              <a:ext uri="{FF2B5EF4-FFF2-40B4-BE49-F238E27FC236}">
                <a16:creationId xmlns:a16="http://schemas.microsoft.com/office/drawing/2014/main" id="{7C367909-751D-4A60-8306-0BEB81E8B3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3965" y="1477108"/>
            <a:ext cx="2924070" cy="753626"/>
          </a:xfrm>
          <a:prstGeom prst="rect">
            <a:avLst/>
          </a:prstGeom>
        </p:spPr>
      </p:pic>
    </p:spTree>
    <p:extLst>
      <p:ext uri="{BB962C8B-B14F-4D97-AF65-F5344CB8AC3E}">
        <p14:creationId xmlns:p14="http://schemas.microsoft.com/office/powerpoint/2010/main" val="351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EE328D9-6DCD-4680-B647-26C0D847526D}"/>
              </a:ext>
            </a:extLst>
          </p:cNvPr>
          <p:cNvPicPr>
            <a:picLocks noChangeAspect="1"/>
          </p:cNvPicPr>
          <p:nvPr/>
        </p:nvPicPr>
        <p:blipFill>
          <a:blip r:embed="rId2"/>
          <a:stretch>
            <a:fillRect/>
          </a:stretch>
        </p:blipFill>
        <p:spPr>
          <a:xfrm>
            <a:off x="6096000" y="120580"/>
            <a:ext cx="6096000" cy="6245051"/>
          </a:xfrm>
          <a:prstGeom prst="rect">
            <a:avLst/>
          </a:prstGeom>
        </p:spPr>
      </p:pic>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103832" y="120580"/>
            <a:ext cx="5884985" cy="1467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İnsanın dirisi de ölüsü de üstün ve şereflidir.</a:t>
            </a: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103833" y="1778558"/>
            <a:ext cx="5884985" cy="4587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İslam’a göre insana hayatında olduğu gibi öldükten sonra da saygı göstermek gerekir. Bu nedenle de dinimizde ölmüş kişileri ahirete uğurlamaya önem verilir. Nitekim bununla alakalı geleneğimizde ve kültürümüzde kaynağını dinden alan çeşitli uygulamalar vardır.</a:t>
            </a:r>
          </a:p>
        </p:txBody>
      </p:sp>
    </p:spTree>
    <p:extLst>
      <p:ext uri="{BB962C8B-B14F-4D97-AF65-F5344CB8AC3E}">
        <p14:creationId xmlns:p14="http://schemas.microsoft.com/office/powerpoint/2010/main" val="29998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22.08.2021</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Ahirete uğurlamaya dair yapılan uygulamalardan hatırladıklarınız var mı?</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3746776-3FB9-4DF8-9446-9CBA4F7804AC}"/>
              </a:ext>
            </a:extLst>
          </p:cNvPr>
          <p:cNvPicPr>
            <a:picLocks noChangeAspect="1"/>
          </p:cNvPicPr>
          <p:nvPr/>
        </p:nvPicPr>
        <p:blipFill>
          <a:blip r:embed="rId2"/>
          <a:stretch>
            <a:fillRect/>
          </a:stretch>
        </p:blipFill>
        <p:spPr>
          <a:xfrm>
            <a:off x="0" y="180473"/>
            <a:ext cx="12192001" cy="6677527"/>
          </a:xfrm>
          <a:prstGeom prst="rect">
            <a:avLst/>
          </a:prstGeom>
        </p:spPr>
      </p:pic>
    </p:spTree>
    <p:extLst>
      <p:ext uri="{BB962C8B-B14F-4D97-AF65-F5344CB8AC3E}">
        <p14:creationId xmlns:p14="http://schemas.microsoft.com/office/powerpoint/2010/main" val="426579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C798691-77A1-4A2B-B1AB-A72EF767DC28}"/>
              </a:ext>
            </a:extLst>
          </p:cNvPr>
          <p:cNvSpPr txBox="1"/>
          <p:nvPr/>
        </p:nvSpPr>
        <p:spPr>
          <a:xfrm>
            <a:off x="3048838" y="71567"/>
            <a:ext cx="6094324" cy="369332"/>
          </a:xfrm>
          <a:prstGeom prst="rect">
            <a:avLst/>
          </a:prstGeom>
          <a:noFill/>
        </p:spPr>
        <p:txBody>
          <a:bodyPr wrap="square">
            <a:spAutoFit/>
          </a:bodyPr>
          <a:lstStyle/>
          <a:p>
            <a:r>
              <a:rPr lang="tr-TR" dirty="0"/>
              <a:t>https://www.youtube.com/watch?v=dAyj39taSCw</a:t>
            </a:r>
          </a:p>
        </p:txBody>
      </p:sp>
      <p:pic>
        <p:nvPicPr>
          <p:cNvPr id="2" name="Çevrimiçi Medya 1" title="Omuzdaş Ağıtçılık iş başında! - Gönül Dağı 1.Bölüm">
            <a:hlinkClick r:id="" action="ppaction://media"/>
            <a:extLst>
              <a:ext uri="{FF2B5EF4-FFF2-40B4-BE49-F238E27FC236}">
                <a16:creationId xmlns:a16="http://schemas.microsoft.com/office/drawing/2014/main" id="{7F80B413-2FAE-4E2F-98E9-982476A6DE94}"/>
              </a:ext>
            </a:extLst>
          </p:cNvPr>
          <p:cNvPicPr>
            <a:picLocks noRot="1" noChangeAspect="1"/>
          </p:cNvPicPr>
          <p:nvPr>
            <a:videoFile r:link="rId1"/>
          </p:nvPr>
        </p:nvPicPr>
        <p:blipFill>
          <a:blip r:embed="rId3"/>
          <a:stretch>
            <a:fillRect/>
          </a:stretch>
        </p:blipFill>
        <p:spPr>
          <a:xfrm>
            <a:off x="336618" y="370184"/>
            <a:ext cx="11515411" cy="6487816"/>
          </a:xfrm>
          <a:prstGeom prst="rect">
            <a:avLst/>
          </a:prstGeom>
        </p:spPr>
      </p:pic>
    </p:spTree>
    <p:extLst>
      <p:ext uri="{BB962C8B-B14F-4D97-AF65-F5344CB8AC3E}">
        <p14:creationId xmlns:p14="http://schemas.microsoft.com/office/powerpoint/2010/main" val="22656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33143"/>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ÖLEN KİŞİNİN VASİYET VE BORÇLARI</a:t>
            </a:r>
          </a:p>
        </p:txBody>
      </p:sp>
    </p:spTree>
    <p:extLst>
      <p:ext uri="{BB962C8B-B14F-4D97-AF65-F5344CB8AC3E}">
        <p14:creationId xmlns:p14="http://schemas.microsoft.com/office/powerpoint/2010/main" val="376789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FD70A8A9-5673-438A-9B0E-9D4F5ACFE979}"/>
              </a:ext>
            </a:extLst>
          </p:cNvPr>
          <p:cNvGraphicFramePr/>
          <p:nvPr>
            <p:extLst>
              <p:ext uri="{D42A27DB-BD31-4B8C-83A1-F6EECF244321}">
                <p14:modId xmlns:p14="http://schemas.microsoft.com/office/powerpoint/2010/main" val="2241066435"/>
              </p:ext>
            </p:extLst>
          </p:nvPr>
        </p:nvGraphicFramePr>
        <p:xfrm>
          <a:off x="0" y="0"/>
          <a:ext cx="5864889" cy="616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B44252F6-8DB3-4389-93CB-DCCFBCC2B0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7366" y="818644"/>
            <a:ext cx="6420898" cy="4617514"/>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graphicEl>
                                              <a:dgm id="{C20C61FD-CE3C-4F18-B1E5-DEA8E15B8BF7}"/>
                                            </p:graphicEl>
                                          </p:spTgt>
                                        </p:tgtEl>
                                        <p:attrNameLst>
                                          <p:attrName>style.visibility</p:attrName>
                                        </p:attrNameLst>
                                      </p:cBhvr>
                                      <p:to>
                                        <p:strVal val="visible"/>
                                      </p:to>
                                    </p:set>
                                    <p:anim calcmode="lin" valueType="num">
                                      <p:cBhvr additive="base">
                                        <p:cTn id="12" dur="500" fill="hold"/>
                                        <p:tgtEl>
                                          <p:spTgt spid="5">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F39E3C6E-2695-47A2-9BD4-85C929E9EB8C}"/>
                                            </p:graphicEl>
                                          </p:spTgt>
                                        </p:tgtEl>
                                        <p:attrNameLst>
                                          <p:attrName>style.visibility</p:attrName>
                                        </p:attrNameLst>
                                      </p:cBhvr>
                                      <p:to>
                                        <p:strVal val="visible"/>
                                      </p:to>
                                    </p:set>
                                    <p:anim calcmode="lin" valueType="num">
                                      <p:cBhvr additive="base">
                                        <p:cTn id="18" dur="500" fill="hold"/>
                                        <p:tgtEl>
                                          <p:spTgt spid="5">
                                            <p:graphicEl>
                                              <a:dgm id="{F39E3C6E-2695-47A2-9BD4-85C929E9EB8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F39E3C6E-2695-47A2-9BD4-85C929E9EB8C}"/>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3DA43518-91E2-47E6-AFEB-D0CCC7BF1370}"/>
                                            </p:graphicEl>
                                          </p:spTgt>
                                        </p:tgtEl>
                                        <p:attrNameLst>
                                          <p:attrName>style.visibility</p:attrName>
                                        </p:attrNameLst>
                                      </p:cBhvr>
                                      <p:to>
                                        <p:strVal val="visible"/>
                                      </p:to>
                                    </p:set>
                                    <p:anim calcmode="lin" valueType="num">
                                      <p:cBhvr additive="base">
                                        <p:cTn id="22" dur="500" fill="hold"/>
                                        <p:tgtEl>
                                          <p:spTgt spid="5">
                                            <p:graphicEl>
                                              <a:dgm id="{3DA43518-91E2-47E6-AFEB-D0CCC7BF1370}"/>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DA43518-91E2-47E6-AFEB-D0CCC7BF137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10006</TotalTime>
  <Words>560</Words>
  <Application>Microsoft Office PowerPoint</Application>
  <PresentationFormat>Geniş ekran</PresentationFormat>
  <Paragraphs>56</Paragraphs>
  <Slides>40</Slides>
  <Notes>1</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Calibri</vt:lpstr>
      <vt:lpstr>Gill Sans MT</vt:lpstr>
      <vt:lpstr>Shaikh Hamdullah Mushaf</vt:lpstr>
      <vt:lpstr>Wingdings 2</vt:lpstr>
      <vt:lpstr>Kar Payı</vt:lpstr>
      <vt:lpstr>Ahirete Uğurlama Vasiyet, Borçlar, Teçhiz, Tekfin, Cenaze Namazı</vt:lpstr>
      <vt:lpstr>AHİRETE UĞURLAMA</vt:lpstr>
      <vt:lpstr>Neler öğreneceğiz?</vt:lpstr>
      <vt:lpstr>PowerPoint Sunusu</vt:lpstr>
      <vt:lpstr>PowerPoint Sunusu</vt:lpstr>
      <vt:lpstr>PowerPoint Sunusu</vt:lpstr>
      <vt:lpstr>PowerPoint Sunusu</vt:lpstr>
      <vt:lpstr>ÖLEN KİŞİNİN VASİYET VE BORÇLARI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TEÇHİZ VE TEKFİN</vt:lpstr>
      <vt:lpstr>PowerPoint Sunusu</vt:lpstr>
      <vt:lpstr>PowerPoint Sunusu</vt:lpstr>
      <vt:lpstr>PowerPoint Sunusu</vt:lpstr>
      <vt:lpstr>PowerPoint Sunusu</vt:lpstr>
      <vt:lpstr>PowerPoint Sunusu</vt:lpstr>
      <vt:lpstr>PowerPoint Sunusu</vt:lpstr>
      <vt:lpstr>PowerPoint Sunusu</vt:lpstr>
      <vt:lpstr>PowerPoint Sunusu</vt:lpstr>
      <vt:lpstr>CENAZE NAMAZI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MN_Dizgi-2</cp:lastModifiedBy>
  <cp:revision>584</cp:revision>
  <dcterms:created xsi:type="dcterms:W3CDTF">2019-07-15T06:01:13Z</dcterms:created>
  <dcterms:modified xsi:type="dcterms:W3CDTF">2021-10-08T11:08:49Z</dcterms:modified>
</cp:coreProperties>
</file>