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08" r:id="rId2"/>
    <p:sldId id="315" r:id="rId3"/>
    <p:sldId id="671" r:id="rId4"/>
    <p:sldId id="764" r:id="rId5"/>
    <p:sldId id="765" r:id="rId6"/>
    <p:sldId id="766" r:id="rId7"/>
    <p:sldId id="710" r:id="rId8"/>
    <p:sldId id="769" r:id="rId9"/>
    <p:sldId id="770" r:id="rId10"/>
    <p:sldId id="792" r:id="rId11"/>
    <p:sldId id="771" r:id="rId12"/>
    <p:sldId id="767" r:id="rId13"/>
    <p:sldId id="772" r:id="rId14"/>
    <p:sldId id="773" r:id="rId15"/>
    <p:sldId id="763" r:id="rId16"/>
    <p:sldId id="774" r:id="rId17"/>
    <p:sldId id="775" r:id="rId18"/>
    <p:sldId id="787" r:id="rId19"/>
    <p:sldId id="776" r:id="rId20"/>
    <p:sldId id="777" r:id="rId21"/>
    <p:sldId id="779" r:id="rId22"/>
    <p:sldId id="778" r:id="rId23"/>
    <p:sldId id="780" r:id="rId24"/>
    <p:sldId id="781" r:id="rId25"/>
    <p:sldId id="793" r:id="rId26"/>
    <p:sldId id="782" r:id="rId27"/>
    <p:sldId id="783" r:id="rId28"/>
    <p:sldId id="784" r:id="rId29"/>
    <p:sldId id="785" r:id="rId30"/>
    <p:sldId id="786" r:id="rId31"/>
    <p:sldId id="788" r:id="rId32"/>
    <p:sldId id="789" r:id="rId33"/>
    <p:sldId id="790" r:id="rId34"/>
    <p:sldId id="791" r:id="rId35"/>
    <p:sldId id="260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000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jzLJvpq7mU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kR5LUkWI1k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71304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VAROLUŞUN VE HAYATIN ANLAMI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A7472E5-E79D-4549-8531-653DF14783BC}"/>
              </a:ext>
            </a:extLst>
          </p:cNvPr>
          <p:cNvSpPr txBox="1"/>
          <p:nvPr/>
        </p:nvSpPr>
        <p:spPr>
          <a:xfrm>
            <a:off x="3269203" y="8388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https://www.youtube.com/watch?v=yjzLJvpq7mU</a:t>
            </a:r>
          </a:p>
        </p:txBody>
      </p:sp>
      <p:pic>
        <p:nvPicPr>
          <p:cNvPr id="2" name="Çevrimiçi Medya 1" title="GRUP GENÇ - SABIR DÜŞTÜ">
            <a:hlinkClick r:id="" action="ppaction://media"/>
            <a:extLst>
              <a:ext uri="{FF2B5EF4-FFF2-40B4-BE49-F238E27FC236}">
                <a16:creationId xmlns:a16="http://schemas.microsoft.com/office/drawing/2014/main" id="{DB119BC5-A5C3-4051-88FD-81705DDF98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59" y="545299"/>
            <a:ext cx="11172922" cy="63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82C8D20-EF8A-4CD8-BACB-BF16AE1EC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7954" y="0"/>
            <a:ext cx="7196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>
            <a:extLst>
              <a:ext uri="{FF2B5EF4-FFF2-40B4-BE49-F238E27FC236}">
                <a16:creationId xmlns:a16="http://schemas.microsoft.com/office/drawing/2014/main" id="{396B8AEC-D32A-40EF-94F8-3F2097EDE6F4}"/>
              </a:ext>
            </a:extLst>
          </p:cNvPr>
          <p:cNvGrpSpPr/>
          <p:nvPr/>
        </p:nvGrpSpPr>
        <p:grpSpPr>
          <a:xfrm rot="19888395">
            <a:off x="340807" y="1977254"/>
            <a:ext cx="5806984" cy="2903492"/>
            <a:chOff x="2486042" y="553"/>
            <a:chExt cx="5806984" cy="2903492"/>
          </a:xfrm>
        </p:grpSpPr>
        <p:sp>
          <p:nvSpPr>
            <p:cNvPr id="4" name="Dikdörtgen: Köşeleri Yuvarlatılmış 3">
              <a:extLst>
                <a:ext uri="{FF2B5EF4-FFF2-40B4-BE49-F238E27FC236}">
                  <a16:creationId xmlns:a16="http://schemas.microsoft.com/office/drawing/2014/main" id="{DE16A54B-4A8E-41D0-A4B1-29075090A40F}"/>
                </a:ext>
              </a:extLst>
            </p:cNvPr>
            <p:cNvSpPr/>
            <p:nvPr/>
          </p:nvSpPr>
          <p:spPr>
            <a:xfrm>
              <a:off x="2486042" y="553"/>
              <a:ext cx="5806984" cy="29034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ikdörtgen: Köşeleri Yuvarlatılmış 4">
              <a:extLst>
                <a:ext uri="{FF2B5EF4-FFF2-40B4-BE49-F238E27FC236}">
                  <a16:creationId xmlns:a16="http://schemas.microsoft.com/office/drawing/2014/main" id="{201FC36D-9FF6-49F2-82CC-AFC68A9BAF52}"/>
                </a:ext>
              </a:extLst>
            </p:cNvPr>
            <p:cNvSpPr txBox="1"/>
            <p:nvPr/>
          </p:nvSpPr>
          <p:spPr>
            <a:xfrm>
              <a:off x="2571082" y="85593"/>
              <a:ext cx="5636904" cy="2733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3900" kern="1200" dirty="0"/>
                <a:t>Kur’ân-ı Kerîm’e göre Akıllı ve üstün bir varlık olan insanın da boş yere ve amaçsız yaratılması mümkün değildir.</a:t>
              </a:r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08376FC-F3D8-4325-9AA9-264BEF3E7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57E87FA-8145-48FA-B3B0-D0C316679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71" y="0"/>
            <a:ext cx="7294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72A5816-9B85-4FA7-A642-419777A2EA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001" y="1400684"/>
            <a:ext cx="7559997" cy="40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1">
            <a:extLst>
              <a:ext uri="{FF2B5EF4-FFF2-40B4-BE49-F238E27FC236}">
                <a16:creationId xmlns:a16="http://schemas.microsoft.com/office/drawing/2014/main" id="{49374DA2-615B-4047-A97B-00B202418EC4}"/>
              </a:ext>
            </a:extLst>
          </p:cNvPr>
          <p:cNvSpPr/>
          <p:nvPr/>
        </p:nvSpPr>
        <p:spPr>
          <a:xfrm rot="5400000">
            <a:off x="5423291" y="-2932136"/>
            <a:ext cx="1345415" cy="741065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İnsanın Yaratılış Amacı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C169032-4B89-4BCD-A264-1D101F14E35C}"/>
              </a:ext>
            </a:extLst>
          </p:cNvPr>
          <p:cNvSpPr/>
          <p:nvPr/>
        </p:nvSpPr>
        <p:spPr>
          <a:xfrm>
            <a:off x="1544714" y="1840608"/>
            <a:ext cx="9232776" cy="7160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Yüce Allah’ı (</a:t>
            </a:r>
            <a:r>
              <a:rPr lang="tr-TR" sz="3600" dirty="0" err="1"/>
              <a:t>c.c</a:t>
            </a:r>
            <a:r>
              <a:rPr lang="tr-TR" sz="3600" dirty="0"/>
              <a:t>.) tanıyıp ona ibadet etmek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BBF0510-5277-4F00-AA5D-A9366E351433}"/>
              </a:ext>
            </a:extLst>
          </p:cNvPr>
          <p:cNvSpPr/>
          <p:nvPr/>
        </p:nvSpPr>
        <p:spPr>
          <a:xfrm>
            <a:off x="1544714" y="3120898"/>
            <a:ext cx="9232776" cy="7160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Verdiği nimetler için ona şükretmek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A0A91B2-DD0A-4628-9A11-CFB36C974FFF}"/>
              </a:ext>
            </a:extLst>
          </p:cNvPr>
          <p:cNvSpPr/>
          <p:nvPr/>
        </p:nvSpPr>
        <p:spPr>
          <a:xfrm>
            <a:off x="1544713" y="4401188"/>
            <a:ext cx="9232777" cy="7160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Kendine, ailesine ve topluma faydalı işler yapmak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1AAD0E6-7690-459C-8122-A203DEDB3425}"/>
              </a:ext>
            </a:extLst>
          </p:cNvPr>
          <p:cNvSpPr/>
          <p:nvPr/>
        </p:nvSpPr>
        <p:spPr>
          <a:xfrm>
            <a:off x="1544714" y="5681477"/>
            <a:ext cx="9232776" cy="8229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Yeryüzünü imar ve ıslah etmek</a:t>
            </a:r>
          </a:p>
        </p:txBody>
      </p:sp>
    </p:spTree>
    <p:extLst>
      <p:ext uri="{BB962C8B-B14F-4D97-AF65-F5344CB8AC3E}">
        <p14:creationId xmlns:p14="http://schemas.microsoft.com/office/powerpoint/2010/main" val="422323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1F490F3-8A02-4F3A-A018-341F8BB8C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" y="0"/>
            <a:ext cx="12189447" cy="380852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0329F87-3338-4F2B-9F52-0DE4E958BB90}"/>
              </a:ext>
            </a:extLst>
          </p:cNvPr>
          <p:cNvSpPr/>
          <p:nvPr/>
        </p:nvSpPr>
        <p:spPr>
          <a:xfrm>
            <a:off x="1093677" y="4261380"/>
            <a:ext cx="10004645" cy="1668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Yüce dinimizde yer alan temel inanç esaslarından biri ahirete inanmaktır.</a:t>
            </a:r>
          </a:p>
        </p:txBody>
      </p:sp>
    </p:spTree>
    <p:extLst>
      <p:ext uri="{BB962C8B-B14F-4D97-AF65-F5344CB8AC3E}">
        <p14:creationId xmlns:p14="http://schemas.microsoft.com/office/powerpoint/2010/main" val="11174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FC5C525-0BE5-47F4-9F58-B25C72D0B68C}"/>
              </a:ext>
            </a:extLst>
          </p:cNvPr>
          <p:cNvSpPr/>
          <p:nvPr/>
        </p:nvSpPr>
        <p:spPr>
          <a:xfrm>
            <a:off x="186196" y="241769"/>
            <a:ext cx="5754356" cy="2766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Ahirete iman, bu dünya hayatının bir gün son bulacağına, iyilerin mükafat, kötülerin ise ceza alacağına inanmak demektir?</a:t>
            </a:r>
          </a:p>
        </p:txBody>
      </p:sp>
      <p:pic>
        <p:nvPicPr>
          <p:cNvPr id="6" name="Picture 2" descr="Ä°lgili resim">
            <a:extLst>
              <a:ext uri="{FF2B5EF4-FFF2-40B4-BE49-F238E27FC236}">
                <a16:creationId xmlns:a16="http://schemas.microsoft.com/office/drawing/2014/main" id="{23D1F120-8B03-4572-B02D-501DDD0E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360" y="4262333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ut Belirtme Çizgisi 5">
            <a:extLst>
              <a:ext uri="{FF2B5EF4-FFF2-40B4-BE49-F238E27FC236}">
                <a16:creationId xmlns:a16="http://schemas.microsoft.com/office/drawing/2014/main" id="{5DBBAA8F-F7DF-4783-A9DB-905DAE7A87D7}"/>
              </a:ext>
            </a:extLst>
          </p:cNvPr>
          <p:cNvSpPr/>
          <p:nvPr/>
        </p:nvSpPr>
        <p:spPr>
          <a:xfrm>
            <a:off x="6528816" y="241769"/>
            <a:ext cx="5394960" cy="2696740"/>
          </a:xfrm>
          <a:prstGeom prst="cloudCallout">
            <a:avLst>
              <a:gd name="adj1" fmla="val -25207"/>
              <a:gd name="adj2" fmla="val 83504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Ahirete iman ne demektir?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4B83BFA-F280-4C7E-BBF7-CFD5BDE6DE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96" y="3072384"/>
            <a:ext cx="5754356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1972B87-05C1-42BA-92D5-28AAB874A5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81" y="1279653"/>
            <a:ext cx="10679837" cy="476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2EA5DE4-B31C-4CA7-93B5-F48BFDF8EDA4}"/>
              </a:ext>
            </a:extLst>
          </p:cNvPr>
          <p:cNvSpPr/>
          <p:nvPr/>
        </p:nvSpPr>
        <p:spPr>
          <a:xfrm>
            <a:off x="120581" y="273111"/>
            <a:ext cx="5927324" cy="172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Varoluşun ve hayatın anlamlandırılmasında ahiret inancının önemli bir yeri vardır.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6DF011A-E61D-439D-93A4-5659A78938C2}"/>
              </a:ext>
            </a:extLst>
          </p:cNvPr>
          <p:cNvSpPr/>
          <p:nvPr/>
        </p:nvSpPr>
        <p:spPr>
          <a:xfrm>
            <a:off x="168676" y="2289255"/>
            <a:ext cx="5927323" cy="2279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Mükemmel bir şekilde yaratılan ve kainattaki her şeyin hizmetine verildiği insanın ölüp yokluğa karışması akla aykırıdır.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3F0455B3-90C2-42A8-81AC-952FCC9AB64B}"/>
              </a:ext>
            </a:extLst>
          </p:cNvPr>
          <p:cNvSpPr/>
          <p:nvPr/>
        </p:nvSpPr>
        <p:spPr>
          <a:xfrm>
            <a:off x="120581" y="4859278"/>
            <a:ext cx="11950837" cy="172561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Onun daha ulvi bir amaç için yaratılmış olması lazım. İşte ahiret inancı onun yaratılış amacının cevabını verir. Onu ölüm ve yok olma korkusundan kurtarır.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4E3FC7C-A834-4E14-9692-196B5889D4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369" y="273111"/>
            <a:ext cx="5857049" cy="42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Hayatı anlamlandırmada ahiret inancının önemini fark eder.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2DF5EBB-3A09-4980-A99D-9E3C46C06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" y="2058116"/>
            <a:ext cx="12186789" cy="27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FCDC67B-D4D1-40C4-98B1-1A997B07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55" y="696758"/>
            <a:ext cx="8803889" cy="54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E2B7B4F-9B34-4533-9561-EE28AB59D6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FD452A2-0072-43A8-B8F5-3CB06FA3B8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499" y="0"/>
            <a:ext cx="8343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08AD235-8E2A-4E2F-8FC1-78E18D5348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E30FF9A-6977-47EC-99D0-BC8F4327B750}"/>
              </a:ext>
            </a:extLst>
          </p:cNvPr>
          <p:cNvSpPr txBox="1"/>
          <p:nvPr/>
        </p:nvSpPr>
        <p:spPr>
          <a:xfrm>
            <a:off x="3118282" y="13049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https://www.youtube.com/watch?v=mkR5LUkWI1k</a:t>
            </a:r>
          </a:p>
        </p:txBody>
      </p:sp>
      <p:pic>
        <p:nvPicPr>
          <p:cNvPr id="2" name="Çevrimiçi Medya 1" title="İçinizi Titretecek Tilavet 3 - Kıyamet Suresi (Mealli) - Maksat114">
            <a:hlinkClick r:id="" action="ppaction://media"/>
            <a:extLst>
              <a:ext uri="{FF2B5EF4-FFF2-40B4-BE49-F238E27FC236}">
                <a16:creationId xmlns:a16="http://schemas.microsoft.com/office/drawing/2014/main" id="{BFE29DAE-00B6-4677-99C9-CE4A652273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9495" y="422622"/>
            <a:ext cx="11390050" cy="64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9E6C0E4-5445-489B-B9CD-AB955EC2C9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264" y="0"/>
            <a:ext cx="6267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3548A78-90BD-4B2B-9499-B9DF3C131A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E8374EF-FF2C-491C-B5AD-6BFFBB18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345" y="2289698"/>
            <a:ext cx="8577310" cy="4288655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3533C02-F455-4143-A719-51FE9B42D061}"/>
              </a:ext>
            </a:extLst>
          </p:cNvPr>
          <p:cNvSpPr/>
          <p:nvPr/>
        </p:nvSpPr>
        <p:spPr>
          <a:xfrm>
            <a:off x="1807345" y="461639"/>
            <a:ext cx="8577310" cy="166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Dünya için ahireti, ahiret için de dünyayı terk etmek doğru değildir. Müslüman, dünya ile ahiret arasında denge kurar.</a:t>
            </a:r>
          </a:p>
        </p:txBody>
      </p:sp>
    </p:spTree>
    <p:extLst>
      <p:ext uri="{BB962C8B-B14F-4D97-AF65-F5344CB8AC3E}">
        <p14:creationId xmlns:p14="http://schemas.microsoft.com/office/powerpoint/2010/main" val="40573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9BB8A3A-A374-4538-9326-0A74FAA2A9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2221" y="544290"/>
            <a:ext cx="8967557" cy="576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Sizce uçsuz bucaksız bu alem niçin yaratılmış olabilir?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1A06048-7EC9-441B-9942-04EFB4F988D5}"/>
              </a:ext>
            </a:extLst>
          </p:cNvPr>
          <p:cNvSpPr/>
          <p:nvPr/>
        </p:nvSpPr>
        <p:spPr>
          <a:xfrm>
            <a:off x="1219200" y="33292"/>
            <a:ext cx="9753600" cy="1151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İnancımıza göre dünya hayatının bitişi ile herkesin yapıp ettiklerinin karşılığını göreceği yeni bir hayat başlayacaktır.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4A7DAA5-A3F0-4928-85DA-CFC1832887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305018"/>
            <a:ext cx="9753600" cy="55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6D26E4E-C947-4D3D-8046-B66B2AFD1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400744"/>
            <a:ext cx="11430000" cy="58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7A1EBD8-7F64-43C4-8A06-B7F88650D0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743" y="0"/>
            <a:ext cx="6386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B9B927D-9ED7-47D1-A1A1-67CB5F57F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971550"/>
            <a:ext cx="111347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9971503-F6AD-4DE4-9DA3-9B51B8BBB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01.08.2021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2260714-B53C-4127-B3B0-D95FECA28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6133"/>
            <a:ext cx="7145215" cy="402533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21BF15A-A3C9-4254-B4AD-3888C45F41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5215" y="1000643"/>
            <a:ext cx="5046785" cy="48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7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E8F6C84-94BB-48B4-89E2-29754A757D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9554C69-63EC-45ED-A88F-8F5C97EF43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32" y="1169898"/>
            <a:ext cx="11672736" cy="45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4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1E4353-0352-4466-9AD7-4EA8EA7EB8AD}"/>
              </a:ext>
            </a:extLst>
          </p:cNvPr>
          <p:cNvSpPr/>
          <p:nvPr/>
        </p:nvSpPr>
        <p:spPr>
          <a:xfrm>
            <a:off x="80387" y="275209"/>
            <a:ext cx="12007780" cy="1322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İnsan, zihnini meşgul eden sorulara tatmin edici cevaplar bulabilir ve hayatı anlamlandırabilirse daha mutlu olur ve huzura kavuşur. 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DED67E-5E6F-405F-91D1-3743378DF373}"/>
              </a:ext>
            </a:extLst>
          </p:cNvPr>
          <p:cNvSpPr/>
          <p:nvPr/>
        </p:nvSpPr>
        <p:spPr>
          <a:xfrm>
            <a:off x="80388" y="2125227"/>
            <a:ext cx="5397134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İşte din insanların sorularına cevaplar verir ve onun hayatına anlam katar, insanın manevi ihtiyaçlarını karşılar.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4CB9E1F-4F18-4116-B816-3CEF2F9DA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568" y="2125227"/>
            <a:ext cx="64005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2FEA438D-C737-43BD-B00A-6050699F8C41}"/>
              </a:ext>
            </a:extLst>
          </p:cNvPr>
          <p:cNvSpPr/>
          <p:nvPr/>
        </p:nvSpPr>
        <p:spPr>
          <a:xfrm>
            <a:off x="6531426" y="452761"/>
            <a:ext cx="5556739" cy="229931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الٓمٓرٰ ۠تِلْكَ اٰيَاتُ الْكِتَابِۜ وَالَّـذ۪ٓي اُنْزِلَ اِلَيْكَ مِنْ رَبِّكَ الْحَقُّ وَلٰكِنَّ اَكْثَرَ النَّاسِ لَا يُؤْمِنُونَ ﴿١﴾ </a:t>
            </a:r>
            <a:endParaRPr lang="tr-TR" sz="40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DED67E-5E6F-405F-91D1-3743378DF373}"/>
              </a:ext>
            </a:extLst>
          </p:cNvPr>
          <p:cNvSpPr/>
          <p:nvPr/>
        </p:nvSpPr>
        <p:spPr>
          <a:xfrm>
            <a:off x="103834" y="452761"/>
            <a:ext cx="6243699" cy="2299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Elif Lâm </a:t>
            </a:r>
            <a:r>
              <a:rPr lang="tr-TR" sz="3200" dirty="0" err="1"/>
              <a:t>Mîm</a:t>
            </a:r>
            <a:r>
              <a:rPr lang="tr-TR" sz="3200" dirty="0"/>
              <a:t> </a:t>
            </a:r>
            <a:r>
              <a:rPr lang="tr-TR" sz="3200" dirty="0" err="1"/>
              <a:t>Râ</a:t>
            </a:r>
            <a:r>
              <a:rPr lang="tr-TR" sz="3200" dirty="0"/>
              <a:t>. İşte bunlar Kitabın </a:t>
            </a:r>
            <a:r>
              <a:rPr lang="tr-TR" sz="3200" dirty="0" err="1"/>
              <a:t>âyetleridir</a:t>
            </a:r>
            <a:r>
              <a:rPr lang="tr-TR" sz="3200" dirty="0"/>
              <a:t>. Sana Rabbinden indirilen gerçektir, fakat insanların çoğu inanmazlar. (</a:t>
            </a:r>
            <a:r>
              <a:rPr lang="tr-TR" sz="3200" dirty="0" err="1"/>
              <a:t>Ra'd</a:t>
            </a:r>
            <a:r>
              <a:rPr lang="tr-TR" sz="3200" dirty="0"/>
              <a:t> Sûresi, 1) 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B1152343-8F4F-44D1-B8E6-249448216318}"/>
              </a:ext>
            </a:extLst>
          </p:cNvPr>
          <p:cNvSpPr/>
          <p:nvPr/>
        </p:nvSpPr>
        <p:spPr>
          <a:xfrm>
            <a:off x="6531425" y="2977483"/>
            <a:ext cx="5556739" cy="370740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اَللّٰهُ الَّذ۪ي رَفَعَ السَّمٰوَاتِ بِغَيْرِ عَمَدٍ تَرَوْنَهَا ثُمَّ اسْتَوٰى عَلَى الْعَرْشِ وَسَخَّرَ الشَّمْسَ وَالْقَمَرَۜ كُلٌّ يَجْر۪ي لِاَجَلٍ مُسَمًّىۜ يُدَبِّرُ الْاَمْرَ يُفَصِّلُ الْاٰيَاتِ لَعَلَّكُمْ بِلِقَٓاءِ رَبِّكُمْ تُوقِنُونَ ﴿٢﴾ </a:t>
            </a:r>
            <a:endParaRPr lang="tr-TR" sz="36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2048778-A160-4C71-AF7D-A3EF898959A3}"/>
              </a:ext>
            </a:extLst>
          </p:cNvPr>
          <p:cNvSpPr/>
          <p:nvPr/>
        </p:nvSpPr>
        <p:spPr>
          <a:xfrm>
            <a:off x="103833" y="2977483"/>
            <a:ext cx="6243699" cy="3707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Allah, gökleri gördüğünüz herhangi bir direk olmadan yükselten, sonra Arş'a kurulan, güneşi ve ayı buyruğu altına alandır. Bunların hepsi belli bir zamana kadar akıp gitmektedir. O, her işi (hakkıyla) düzenler, yürütür, </a:t>
            </a:r>
            <a:r>
              <a:rPr lang="tr-TR" sz="2800" dirty="0" err="1"/>
              <a:t>âyetleri</a:t>
            </a:r>
            <a:r>
              <a:rPr lang="tr-TR" sz="2800" dirty="0"/>
              <a:t> ayrı ayrı açıklar ki Rabbinize kavuşacağınıza kesin olarak inanasınız. (</a:t>
            </a:r>
            <a:r>
              <a:rPr lang="tr-TR" sz="2800" dirty="0" err="1"/>
              <a:t>Ra'd</a:t>
            </a:r>
            <a:r>
              <a:rPr lang="tr-TR" sz="2800" dirty="0"/>
              <a:t> Sûresi, 2) </a:t>
            </a:r>
          </a:p>
        </p:txBody>
      </p:sp>
    </p:spTree>
    <p:extLst>
      <p:ext uri="{BB962C8B-B14F-4D97-AF65-F5344CB8AC3E}">
        <p14:creationId xmlns:p14="http://schemas.microsoft.com/office/powerpoint/2010/main" val="39803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871018C-FE49-4EA7-9957-B8B889DD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250" y="0"/>
            <a:ext cx="7445499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9613</TotalTime>
  <Words>403</Words>
  <Application>Microsoft Office PowerPoint</Application>
  <PresentationFormat>Geniş ekran</PresentationFormat>
  <Paragraphs>28</Paragraphs>
  <Slides>35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Calibri</vt:lpstr>
      <vt:lpstr>Gill Sans MT</vt:lpstr>
      <vt:lpstr>Shaikh Hamdullah Mushaf</vt:lpstr>
      <vt:lpstr>Wingdings 2</vt:lpstr>
      <vt:lpstr>Kar Payı</vt:lpstr>
      <vt:lpstr>VAROLUŞUN VE HAYATIN ANLAMI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584</cp:revision>
  <dcterms:created xsi:type="dcterms:W3CDTF">2019-07-15T06:01:13Z</dcterms:created>
  <dcterms:modified xsi:type="dcterms:W3CDTF">2021-08-01T18:17:00Z</dcterms:modified>
</cp:coreProperties>
</file>