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08" r:id="rId2"/>
    <p:sldId id="315" r:id="rId3"/>
    <p:sldId id="738" r:id="rId4"/>
    <p:sldId id="761" r:id="rId5"/>
    <p:sldId id="772" r:id="rId6"/>
    <p:sldId id="773" r:id="rId7"/>
    <p:sldId id="789" r:id="rId8"/>
    <p:sldId id="792" r:id="rId9"/>
    <p:sldId id="775" r:id="rId10"/>
    <p:sldId id="771" r:id="rId11"/>
    <p:sldId id="780" r:id="rId12"/>
    <p:sldId id="777" r:id="rId13"/>
    <p:sldId id="778" r:id="rId14"/>
    <p:sldId id="774" r:id="rId15"/>
    <p:sldId id="781" r:id="rId16"/>
    <p:sldId id="782" r:id="rId17"/>
    <p:sldId id="790" r:id="rId18"/>
    <p:sldId id="794" r:id="rId19"/>
    <p:sldId id="776" r:id="rId20"/>
    <p:sldId id="783" r:id="rId21"/>
    <p:sldId id="785" r:id="rId22"/>
    <p:sldId id="784" r:id="rId23"/>
    <p:sldId id="786" r:id="rId24"/>
    <p:sldId id="787" r:id="rId25"/>
    <p:sldId id="788" r:id="rId26"/>
    <p:sldId id="260"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2250" autoAdjust="0"/>
  </p:normalViewPr>
  <p:slideViewPr>
    <p:cSldViewPr snapToGrid="0">
      <p:cViewPr varScale="1">
        <p:scale>
          <a:sx n="79" d="100"/>
          <a:sy n="79" d="100"/>
        </p:scale>
        <p:origin x="9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E24C5-103C-4EB1-B28F-974F463AABC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9E35C6DC-9E3E-4A05-AFBA-69E75F6BFC8C}">
      <dgm:prSet phldrT="[Metin]"/>
      <dgm:spPr/>
      <dgm:t>
        <a:bodyPr/>
        <a:lstStyle/>
        <a:p>
          <a:r>
            <a:rPr lang="tr-TR" dirty="0"/>
            <a:t>Allah’a sığındıkları</a:t>
          </a:r>
        </a:p>
      </dgm:t>
    </dgm:pt>
    <dgm:pt modelId="{1A072918-AD53-44F7-B3FF-C977E59B5CEB}" type="parTrans" cxnId="{9F853F19-A1BE-42CE-917F-F96FA0BB5CE8}">
      <dgm:prSet/>
      <dgm:spPr/>
      <dgm:t>
        <a:bodyPr/>
        <a:lstStyle/>
        <a:p>
          <a:endParaRPr lang="tr-TR"/>
        </a:p>
      </dgm:t>
    </dgm:pt>
    <dgm:pt modelId="{263DC556-E0E3-4312-8C25-A51312A73C3F}" type="sibTrans" cxnId="{9F853F19-A1BE-42CE-917F-F96FA0BB5CE8}">
      <dgm:prSet/>
      <dgm:spPr/>
      <dgm:t>
        <a:bodyPr/>
        <a:lstStyle/>
        <a:p>
          <a:endParaRPr lang="tr-TR"/>
        </a:p>
      </dgm:t>
    </dgm:pt>
    <dgm:pt modelId="{183C21A9-A034-4E40-B846-0ECA4E921AEC}">
      <dgm:prSet phldrT="[Metin]"/>
      <dgm:spPr/>
      <dgm:t>
        <a:bodyPr/>
        <a:lstStyle/>
        <a:p>
          <a:r>
            <a:rPr lang="tr-TR" dirty="0"/>
            <a:t>Hastalık</a:t>
          </a:r>
        </a:p>
      </dgm:t>
    </dgm:pt>
    <dgm:pt modelId="{75CEBCF6-3F38-4E4F-B9AD-24CA038F6DDA}" type="parTrans" cxnId="{6B33837F-588F-410B-A892-990A198F90E8}">
      <dgm:prSet/>
      <dgm:spPr/>
      <dgm:t>
        <a:bodyPr/>
        <a:lstStyle/>
        <a:p>
          <a:endParaRPr lang="tr-TR"/>
        </a:p>
      </dgm:t>
    </dgm:pt>
    <dgm:pt modelId="{B7EEEB34-B659-4D68-87D8-95D2A68575DA}" type="sibTrans" cxnId="{6B33837F-588F-410B-A892-990A198F90E8}">
      <dgm:prSet/>
      <dgm:spPr/>
      <dgm:t>
        <a:bodyPr/>
        <a:lstStyle/>
        <a:p>
          <a:endParaRPr lang="tr-TR"/>
        </a:p>
      </dgm:t>
    </dgm:pt>
    <dgm:pt modelId="{2387EEE9-3104-4EE1-BD03-D29CA550918F}">
      <dgm:prSet phldrT="[Metin]"/>
      <dgm:spPr/>
      <dgm:t>
        <a:bodyPr/>
        <a:lstStyle/>
        <a:p>
          <a:r>
            <a:rPr lang="tr-TR" dirty="0"/>
            <a:t>Zulüm</a:t>
          </a:r>
        </a:p>
      </dgm:t>
    </dgm:pt>
    <dgm:pt modelId="{590EF739-7C02-4E0F-9768-4E80B5662F6B}" type="parTrans" cxnId="{C0AD9A83-89D4-4C3D-810C-BF1E489B0914}">
      <dgm:prSet/>
      <dgm:spPr/>
      <dgm:t>
        <a:bodyPr/>
        <a:lstStyle/>
        <a:p>
          <a:endParaRPr lang="tr-TR"/>
        </a:p>
      </dgm:t>
    </dgm:pt>
    <dgm:pt modelId="{A5781402-9214-4D4A-9B87-F9BBDD60E887}" type="sibTrans" cxnId="{C0AD9A83-89D4-4C3D-810C-BF1E489B0914}">
      <dgm:prSet/>
      <dgm:spPr/>
      <dgm:t>
        <a:bodyPr/>
        <a:lstStyle/>
        <a:p>
          <a:endParaRPr lang="tr-TR"/>
        </a:p>
      </dgm:t>
    </dgm:pt>
    <dgm:pt modelId="{4956B987-C2D9-423C-9BCD-41CD07B2D8E6}">
      <dgm:prSet phldrT="[Metin]"/>
      <dgm:spPr/>
      <dgm:t>
        <a:bodyPr/>
        <a:lstStyle/>
        <a:p>
          <a:r>
            <a:rPr lang="tr-TR" dirty="0"/>
            <a:t>Düşman</a:t>
          </a:r>
        </a:p>
      </dgm:t>
    </dgm:pt>
    <dgm:pt modelId="{03D919B9-3A14-4DB0-9165-7A1FB16ABAB6}" type="parTrans" cxnId="{BBB414D5-E9C2-4B0E-B416-0667207B4517}">
      <dgm:prSet/>
      <dgm:spPr/>
      <dgm:t>
        <a:bodyPr/>
        <a:lstStyle/>
        <a:p>
          <a:endParaRPr lang="tr-TR"/>
        </a:p>
      </dgm:t>
    </dgm:pt>
    <dgm:pt modelId="{3D6ADFF1-4BE6-4B18-B6EF-C88159526FA4}" type="sibTrans" cxnId="{BBB414D5-E9C2-4B0E-B416-0667207B4517}">
      <dgm:prSet/>
      <dgm:spPr/>
      <dgm:t>
        <a:bodyPr/>
        <a:lstStyle/>
        <a:p>
          <a:endParaRPr lang="tr-TR"/>
        </a:p>
      </dgm:t>
    </dgm:pt>
    <dgm:pt modelId="{E1A4AD40-CC3A-43AF-AE2A-F4BE0FF81F4B}">
      <dgm:prSet phldrT="[Metin]"/>
      <dgm:spPr/>
      <dgm:t>
        <a:bodyPr/>
        <a:lstStyle/>
        <a:p>
          <a:r>
            <a:rPr lang="tr-TR" dirty="0"/>
            <a:t>Borç</a:t>
          </a:r>
        </a:p>
      </dgm:t>
    </dgm:pt>
    <dgm:pt modelId="{C9A7AAE9-2704-42ED-BCE4-8BB88C950FBE}" type="parTrans" cxnId="{484DE660-E64E-4858-9572-F348427205F9}">
      <dgm:prSet/>
      <dgm:spPr/>
      <dgm:t>
        <a:bodyPr/>
        <a:lstStyle/>
        <a:p>
          <a:endParaRPr lang="tr-TR"/>
        </a:p>
      </dgm:t>
    </dgm:pt>
    <dgm:pt modelId="{DA4A7E17-C803-4028-97F0-759CEA4FEFD5}" type="sibTrans" cxnId="{484DE660-E64E-4858-9572-F348427205F9}">
      <dgm:prSet/>
      <dgm:spPr/>
      <dgm:t>
        <a:bodyPr/>
        <a:lstStyle/>
        <a:p>
          <a:endParaRPr lang="tr-TR"/>
        </a:p>
      </dgm:t>
    </dgm:pt>
    <dgm:pt modelId="{9F2AA947-1049-4130-9F73-F314745CDC2D}">
      <dgm:prSet/>
      <dgm:spPr/>
      <dgm:t>
        <a:bodyPr/>
        <a:lstStyle/>
        <a:p>
          <a:r>
            <a:rPr lang="tr-TR" dirty="0"/>
            <a:t>Sıkıntı ve üzüntü</a:t>
          </a:r>
        </a:p>
      </dgm:t>
    </dgm:pt>
    <dgm:pt modelId="{3E7EDD91-8E55-4E7D-BDB2-C9DBED6D2FE6}" type="parTrans" cxnId="{74D4CFE8-2A53-4DEC-9FC1-D499C458E690}">
      <dgm:prSet/>
      <dgm:spPr/>
      <dgm:t>
        <a:bodyPr/>
        <a:lstStyle/>
        <a:p>
          <a:endParaRPr lang="tr-TR"/>
        </a:p>
      </dgm:t>
    </dgm:pt>
    <dgm:pt modelId="{B0C87822-E9B6-4DDB-AF24-9514701E8761}" type="sibTrans" cxnId="{74D4CFE8-2A53-4DEC-9FC1-D499C458E690}">
      <dgm:prSet/>
      <dgm:spPr/>
      <dgm:t>
        <a:bodyPr/>
        <a:lstStyle/>
        <a:p>
          <a:endParaRPr lang="tr-TR"/>
        </a:p>
      </dgm:t>
    </dgm:pt>
    <dgm:pt modelId="{6A3C401C-4744-4AC9-BEAD-B8946D59BC81}">
      <dgm:prSet/>
      <dgm:spPr/>
      <dgm:t>
        <a:bodyPr/>
        <a:lstStyle/>
        <a:p>
          <a:r>
            <a:rPr lang="tr-TR" dirty="0"/>
            <a:t>Nefis ve şeytan</a:t>
          </a:r>
        </a:p>
      </dgm:t>
    </dgm:pt>
    <dgm:pt modelId="{DE665FA0-1DC1-4C1C-BA97-12E359CCEBB9}" type="parTrans" cxnId="{146CB06D-D818-4137-821B-90267856FFE2}">
      <dgm:prSet/>
      <dgm:spPr/>
      <dgm:t>
        <a:bodyPr/>
        <a:lstStyle/>
        <a:p>
          <a:endParaRPr lang="tr-TR"/>
        </a:p>
      </dgm:t>
    </dgm:pt>
    <dgm:pt modelId="{5DBC1C97-E065-4FE7-945F-6547439D9FB6}" type="sibTrans" cxnId="{146CB06D-D818-4137-821B-90267856FFE2}">
      <dgm:prSet/>
      <dgm:spPr/>
      <dgm:t>
        <a:bodyPr/>
        <a:lstStyle/>
        <a:p>
          <a:endParaRPr lang="tr-TR"/>
        </a:p>
      </dgm:t>
    </dgm:pt>
    <dgm:pt modelId="{097ADB5A-C844-4762-96C0-D544275D07E5}">
      <dgm:prSet/>
      <dgm:spPr/>
      <dgm:t>
        <a:bodyPr/>
        <a:lstStyle/>
        <a:p>
          <a:r>
            <a:rPr lang="tr-TR" dirty="0"/>
            <a:t>Saptırıcı zenginlik</a:t>
          </a:r>
        </a:p>
      </dgm:t>
    </dgm:pt>
    <dgm:pt modelId="{0FA4EA83-EAB2-41E2-9F10-0C09A2542BD0}" type="parTrans" cxnId="{7D17CE24-98CE-43C6-A619-5082EE873310}">
      <dgm:prSet/>
      <dgm:spPr/>
      <dgm:t>
        <a:bodyPr/>
        <a:lstStyle/>
        <a:p>
          <a:endParaRPr lang="tr-TR"/>
        </a:p>
      </dgm:t>
    </dgm:pt>
    <dgm:pt modelId="{19CC6377-1684-44FB-816D-BD93969786D1}" type="sibTrans" cxnId="{7D17CE24-98CE-43C6-A619-5082EE873310}">
      <dgm:prSet/>
      <dgm:spPr/>
      <dgm:t>
        <a:bodyPr/>
        <a:lstStyle/>
        <a:p>
          <a:endParaRPr lang="tr-TR"/>
        </a:p>
      </dgm:t>
    </dgm:pt>
    <dgm:pt modelId="{0165BFEC-F18A-4C96-9D6E-DF5AE1812287}">
      <dgm:prSet/>
      <dgm:spPr/>
      <dgm:t>
        <a:bodyPr/>
        <a:lstStyle/>
        <a:p>
          <a:r>
            <a:rPr lang="tr-TR" dirty="0"/>
            <a:t>Fakirlik</a:t>
          </a:r>
        </a:p>
      </dgm:t>
    </dgm:pt>
    <dgm:pt modelId="{5C2B7165-1820-4EFC-86ED-D9ECACB0F117}" type="parTrans" cxnId="{3BD1362A-67B8-4673-A25F-0B2F48DBD2C0}">
      <dgm:prSet/>
      <dgm:spPr/>
      <dgm:t>
        <a:bodyPr/>
        <a:lstStyle/>
        <a:p>
          <a:endParaRPr lang="tr-TR"/>
        </a:p>
      </dgm:t>
    </dgm:pt>
    <dgm:pt modelId="{14D0CB62-8D67-4E84-A19F-3B75149305A2}" type="sibTrans" cxnId="{3BD1362A-67B8-4673-A25F-0B2F48DBD2C0}">
      <dgm:prSet/>
      <dgm:spPr/>
      <dgm:t>
        <a:bodyPr/>
        <a:lstStyle/>
        <a:p>
          <a:endParaRPr lang="tr-TR"/>
        </a:p>
      </dgm:t>
    </dgm:pt>
    <dgm:pt modelId="{1845073F-0483-4830-BABB-49EC9A887383}">
      <dgm:prSet/>
      <dgm:spPr/>
      <dgm:t>
        <a:bodyPr/>
        <a:lstStyle/>
        <a:p>
          <a:r>
            <a:rPr lang="tr-TR" dirty="0"/>
            <a:t>Doğal afet</a:t>
          </a:r>
        </a:p>
      </dgm:t>
    </dgm:pt>
    <dgm:pt modelId="{3B028A62-B8DA-4A1E-93B4-4B1B98F2003B}" type="parTrans" cxnId="{6D3D1FDA-69AD-4A3C-B613-638915259CF4}">
      <dgm:prSet/>
      <dgm:spPr/>
      <dgm:t>
        <a:bodyPr/>
        <a:lstStyle/>
        <a:p>
          <a:endParaRPr lang="tr-TR"/>
        </a:p>
      </dgm:t>
    </dgm:pt>
    <dgm:pt modelId="{EDF98AC5-0424-451E-B161-E8146F341B7F}" type="sibTrans" cxnId="{6D3D1FDA-69AD-4A3C-B613-638915259CF4}">
      <dgm:prSet/>
      <dgm:spPr/>
      <dgm:t>
        <a:bodyPr/>
        <a:lstStyle/>
        <a:p>
          <a:endParaRPr lang="tr-TR"/>
        </a:p>
      </dgm:t>
    </dgm:pt>
    <dgm:pt modelId="{D81F95DB-3637-45C5-996F-59F2DDB41BE4}">
      <dgm:prSet/>
      <dgm:spPr/>
      <dgm:t>
        <a:bodyPr/>
        <a:lstStyle/>
        <a:p>
          <a:r>
            <a:rPr lang="tr-TR" dirty="0"/>
            <a:t>Güçsüzlük</a:t>
          </a:r>
        </a:p>
      </dgm:t>
    </dgm:pt>
    <dgm:pt modelId="{CDF307C5-B408-43F0-AB2F-9B1379DA70B0}" type="parTrans" cxnId="{4AB9E111-F7CF-4E2B-9735-F2054507EF37}">
      <dgm:prSet/>
      <dgm:spPr/>
      <dgm:t>
        <a:bodyPr/>
        <a:lstStyle/>
        <a:p>
          <a:endParaRPr lang="tr-TR"/>
        </a:p>
      </dgm:t>
    </dgm:pt>
    <dgm:pt modelId="{D0F9A75D-BC57-417F-B386-F1361D2012A1}" type="sibTrans" cxnId="{4AB9E111-F7CF-4E2B-9735-F2054507EF37}">
      <dgm:prSet/>
      <dgm:spPr/>
      <dgm:t>
        <a:bodyPr/>
        <a:lstStyle/>
        <a:p>
          <a:endParaRPr lang="tr-TR"/>
        </a:p>
      </dgm:t>
    </dgm:pt>
    <dgm:pt modelId="{23D8FBD9-7764-4DCD-BBB7-C0E9BDB8E4F5}">
      <dgm:prSet/>
      <dgm:spPr/>
      <dgm:t>
        <a:bodyPr/>
        <a:lstStyle/>
        <a:p>
          <a:r>
            <a:rPr lang="tr-TR" dirty="0"/>
            <a:t>Zillet</a:t>
          </a:r>
        </a:p>
      </dgm:t>
    </dgm:pt>
    <dgm:pt modelId="{D09352DB-C9AB-4076-A06F-C031563344A8}" type="parTrans" cxnId="{C1860105-1C7D-45CB-B2F1-D6A19A3558E0}">
      <dgm:prSet/>
      <dgm:spPr/>
      <dgm:t>
        <a:bodyPr/>
        <a:lstStyle/>
        <a:p>
          <a:endParaRPr lang="tr-TR"/>
        </a:p>
      </dgm:t>
    </dgm:pt>
    <dgm:pt modelId="{C7549029-329C-4C13-9602-57FE27FE702E}" type="sibTrans" cxnId="{C1860105-1C7D-45CB-B2F1-D6A19A3558E0}">
      <dgm:prSet/>
      <dgm:spPr/>
      <dgm:t>
        <a:bodyPr/>
        <a:lstStyle/>
        <a:p>
          <a:endParaRPr lang="tr-TR"/>
        </a:p>
      </dgm:t>
    </dgm:pt>
    <dgm:pt modelId="{E1396348-3F71-48C0-B820-B3DD2D723096}">
      <dgm:prSet/>
      <dgm:spPr/>
      <dgm:t>
        <a:bodyPr/>
        <a:lstStyle/>
        <a:p>
          <a:r>
            <a:rPr lang="tr-TR" dirty="0"/>
            <a:t>Cehennem ve kabir azabı</a:t>
          </a:r>
        </a:p>
      </dgm:t>
    </dgm:pt>
    <dgm:pt modelId="{0273379B-B9FF-4F00-A612-CE03379F24C3}" type="parTrans" cxnId="{BCDAC570-33AC-4EDC-8B0A-132068AC0EC2}">
      <dgm:prSet/>
      <dgm:spPr/>
      <dgm:t>
        <a:bodyPr/>
        <a:lstStyle/>
        <a:p>
          <a:endParaRPr lang="tr-TR"/>
        </a:p>
      </dgm:t>
    </dgm:pt>
    <dgm:pt modelId="{590399AE-6E9A-40AB-BC98-4B1A80937B9D}" type="sibTrans" cxnId="{BCDAC570-33AC-4EDC-8B0A-132068AC0EC2}">
      <dgm:prSet/>
      <dgm:spPr/>
      <dgm:t>
        <a:bodyPr/>
        <a:lstStyle/>
        <a:p>
          <a:endParaRPr lang="tr-TR"/>
        </a:p>
      </dgm:t>
    </dgm:pt>
    <dgm:pt modelId="{8A58C516-16C9-4301-A850-2985D0354B80}" type="pres">
      <dgm:prSet presAssocID="{D7BE24C5-103C-4EB1-B28F-974F463AABC1}" presName="Name0" presStyleCnt="0">
        <dgm:presLayoutVars>
          <dgm:chMax val="1"/>
          <dgm:dir/>
          <dgm:animLvl val="ctr"/>
          <dgm:resizeHandles val="exact"/>
        </dgm:presLayoutVars>
      </dgm:prSet>
      <dgm:spPr/>
    </dgm:pt>
    <dgm:pt modelId="{CF988A3F-F2E7-4C54-ADD2-5666F71D0531}" type="pres">
      <dgm:prSet presAssocID="{9E35C6DC-9E3E-4A05-AFBA-69E75F6BFC8C}" presName="centerShape" presStyleLbl="node0" presStyleIdx="0" presStyleCnt="1" custScaleX="171515" custScaleY="128464"/>
      <dgm:spPr/>
    </dgm:pt>
    <dgm:pt modelId="{369CD5A6-4ADD-4802-B150-CBE2530A8A46}" type="pres">
      <dgm:prSet presAssocID="{75CEBCF6-3F38-4E4F-B9AD-24CA038F6DDA}" presName="parTrans" presStyleLbl="sibTrans2D1" presStyleIdx="0" presStyleCnt="12" custScaleX="171515" custScaleY="128464"/>
      <dgm:spPr/>
    </dgm:pt>
    <dgm:pt modelId="{AB6E55BF-51D2-42C9-ABCD-CD188C9DED80}" type="pres">
      <dgm:prSet presAssocID="{75CEBCF6-3F38-4E4F-B9AD-24CA038F6DDA}" presName="connectorText" presStyleLbl="sibTrans2D1" presStyleIdx="0" presStyleCnt="12"/>
      <dgm:spPr/>
    </dgm:pt>
    <dgm:pt modelId="{F7959E74-7BCC-4000-BD1E-EADBDD87E9E1}" type="pres">
      <dgm:prSet presAssocID="{183C21A9-A034-4E40-B846-0ECA4E921AEC}" presName="node" presStyleLbl="node1" presStyleIdx="0" presStyleCnt="12" custScaleX="171515" custScaleY="128464">
        <dgm:presLayoutVars>
          <dgm:bulletEnabled val="1"/>
        </dgm:presLayoutVars>
      </dgm:prSet>
      <dgm:spPr/>
    </dgm:pt>
    <dgm:pt modelId="{2419A7B2-2360-4B70-9AA8-87D65310A04F}" type="pres">
      <dgm:prSet presAssocID="{3B028A62-B8DA-4A1E-93B4-4B1B98F2003B}" presName="parTrans" presStyleLbl="sibTrans2D1" presStyleIdx="1" presStyleCnt="12" custScaleX="171515" custScaleY="128464"/>
      <dgm:spPr/>
    </dgm:pt>
    <dgm:pt modelId="{7004961F-9E1F-4B1E-9198-121790C0C6A2}" type="pres">
      <dgm:prSet presAssocID="{3B028A62-B8DA-4A1E-93B4-4B1B98F2003B}" presName="connectorText" presStyleLbl="sibTrans2D1" presStyleIdx="1" presStyleCnt="12"/>
      <dgm:spPr/>
    </dgm:pt>
    <dgm:pt modelId="{A2AAAFAA-6911-4ECC-9BA4-73C6FB01EEEF}" type="pres">
      <dgm:prSet presAssocID="{1845073F-0483-4830-BABB-49EC9A887383}" presName="node" presStyleLbl="node1" presStyleIdx="1" presStyleCnt="12" custScaleX="171515" custScaleY="128464">
        <dgm:presLayoutVars>
          <dgm:bulletEnabled val="1"/>
        </dgm:presLayoutVars>
      </dgm:prSet>
      <dgm:spPr/>
    </dgm:pt>
    <dgm:pt modelId="{6D4A0F08-66E6-452A-B20B-541D6A2714E9}" type="pres">
      <dgm:prSet presAssocID="{5C2B7165-1820-4EFC-86ED-D9ECACB0F117}" presName="parTrans" presStyleLbl="sibTrans2D1" presStyleIdx="2" presStyleCnt="12" custScaleX="171515" custScaleY="128464"/>
      <dgm:spPr/>
    </dgm:pt>
    <dgm:pt modelId="{572A8C1C-5F1B-467F-8E48-607C219E0097}" type="pres">
      <dgm:prSet presAssocID="{5C2B7165-1820-4EFC-86ED-D9ECACB0F117}" presName="connectorText" presStyleLbl="sibTrans2D1" presStyleIdx="2" presStyleCnt="12"/>
      <dgm:spPr/>
    </dgm:pt>
    <dgm:pt modelId="{6EA42614-A66F-421D-A808-334FCA0DF567}" type="pres">
      <dgm:prSet presAssocID="{0165BFEC-F18A-4C96-9D6E-DF5AE1812287}" presName="node" presStyleLbl="node1" presStyleIdx="2" presStyleCnt="12" custScaleX="171515" custScaleY="128464">
        <dgm:presLayoutVars>
          <dgm:bulletEnabled val="1"/>
        </dgm:presLayoutVars>
      </dgm:prSet>
      <dgm:spPr/>
    </dgm:pt>
    <dgm:pt modelId="{6D28FBE6-846F-47B7-8E51-3727B4A99F70}" type="pres">
      <dgm:prSet presAssocID="{0FA4EA83-EAB2-41E2-9F10-0C09A2542BD0}" presName="parTrans" presStyleLbl="sibTrans2D1" presStyleIdx="3" presStyleCnt="12" custScaleX="171515" custScaleY="128464"/>
      <dgm:spPr/>
    </dgm:pt>
    <dgm:pt modelId="{0BF1E49F-E5F2-4F43-B904-F0699FFB78B2}" type="pres">
      <dgm:prSet presAssocID="{0FA4EA83-EAB2-41E2-9F10-0C09A2542BD0}" presName="connectorText" presStyleLbl="sibTrans2D1" presStyleIdx="3" presStyleCnt="12"/>
      <dgm:spPr/>
    </dgm:pt>
    <dgm:pt modelId="{6E8A8C4E-D049-4E40-A4D4-7D42DC1C1651}" type="pres">
      <dgm:prSet presAssocID="{097ADB5A-C844-4762-96C0-D544275D07E5}" presName="node" presStyleLbl="node1" presStyleIdx="3" presStyleCnt="12" custScaleX="171515" custScaleY="128464">
        <dgm:presLayoutVars>
          <dgm:bulletEnabled val="1"/>
        </dgm:presLayoutVars>
      </dgm:prSet>
      <dgm:spPr/>
    </dgm:pt>
    <dgm:pt modelId="{E0B6470D-9FB5-44C1-B481-241D8E60326A}" type="pres">
      <dgm:prSet presAssocID="{DE665FA0-1DC1-4C1C-BA97-12E359CCEBB9}" presName="parTrans" presStyleLbl="sibTrans2D1" presStyleIdx="4" presStyleCnt="12" custScaleX="171515" custScaleY="128464"/>
      <dgm:spPr/>
    </dgm:pt>
    <dgm:pt modelId="{83CCCF44-1765-4A02-BAA0-052D0B0B391C}" type="pres">
      <dgm:prSet presAssocID="{DE665FA0-1DC1-4C1C-BA97-12E359CCEBB9}" presName="connectorText" presStyleLbl="sibTrans2D1" presStyleIdx="4" presStyleCnt="12"/>
      <dgm:spPr/>
    </dgm:pt>
    <dgm:pt modelId="{CFEB085E-032A-4E86-AC39-49083296C328}" type="pres">
      <dgm:prSet presAssocID="{6A3C401C-4744-4AC9-BEAD-B8946D59BC81}" presName="node" presStyleLbl="node1" presStyleIdx="4" presStyleCnt="12" custScaleX="171515" custScaleY="128464">
        <dgm:presLayoutVars>
          <dgm:bulletEnabled val="1"/>
        </dgm:presLayoutVars>
      </dgm:prSet>
      <dgm:spPr/>
    </dgm:pt>
    <dgm:pt modelId="{EA92F575-94F8-49F3-80DC-5773421BA260}" type="pres">
      <dgm:prSet presAssocID="{3E7EDD91-8E55-4E7D-BDB2-C9DBED6D2FE6}" presName="parTrans" presStyleLbl="sibTrans2D1" presStyleIdx="5" presStyleCnt="12" custScaleX="171515" custScaleY="128464"/>
      <dgm:spPr/>
    </dgm:pt>
    <dgm:pt modelId="{BB0D546F-06CB-4B03-B49F-F5182E473AFA}" type="pres">
      <dgm:prSet presAssocID="{3E7EDD91-8E55-4E7D-BDB2-C9DBED6D2FE6}" presName="connectorText" presStyleLbl="sibTrans2D1" presStyleIdx="5" presStyleCnt="12"/>
      <dgm:spPr/>
    </dgm:pt>
    <dgm:pt modelId="{D4167D69-674C-40E9-A12F-9012C06ED31C}" type="pres">
      <dgm:prSet presAssocID="{9F2AA947-1049-4130-9F73-F314745CDC2D}" presName="node" presStyleLbl="node1" presStyleIdx="5" presStyleCnt="12" custScaleX="171515" custScaleY="128464">
        <dgm:presLayoutVars>
          <dgm:bulletEnabled val="1"/>
        </dgm:presLayoutVars>
      </dgm:prSet>
      <dgm:spPr/>
    </dgm:pt>
    <dgm:pt modelId="{78759664-1397-406C-81B4-E2E5EE3AFFBF}" type="pres">
      <dgm:prSet presAssocID="{590EF739-7C02-4E0F-9768-4E80B5662F6B}" presName="parTrans" presStyleLbl="sibTrans2D1" presStyleIdx="6" presStyleCnt="12" custScaleX="171515" custScaleY="128464"/>
      <dgm:spPr/>
    </dgm:pt>
    <dgm:pt modelId="{DEC3E75D-D408-4AF2-AF32-733270BA060D}" type="pres">
      <dgm:prSet presAssocID="{590EF739-7C02-4E0F-9768-4E80B5662F6B}" presName="connectorText" presStyleLbl="sibTrans2D1" presStyleIdx="6" presStyleCnt="12"/>
      <dgm:spPr/>
    </dgm:pt>
    <dgm:pt modelId="{4A793D84-DF2A-4B9B-81AA-3C64EFDEA061}" type="pres">
      <dgm:prSet presAssocID="{2387EEE9-3104-4EE1-BD03-D29CA550918F}" presName="node" presStyleLbl="node1" presStyleIdx="6" presStyleCnt="12" custScaleX="171515" custScaleY="128464">
        <dgm:presLayoutVars>
          <dgm:bulletEnabled val="1"/>
        </dgm:presLayoutVars>
      </dgm:prSet>
      <dgm:spPr/>
    </dgm:pt>
    <dgm:pt modelId="{E4AC40FA-69B3-4BC4-8594-6B6DEB8A300F}" type="pres">
      <dgm:prSet presAssocID="{03D919B9-3A14-4DB0-9165-7A1FB16ABAB6}" presName="parTrans" presStyleLbl="sibTrans2D1" presStyleIdx="7" presStyleCnt="12" custScaleX="171515" custScaleY="128464"/>
      <dgm:spPr/>
    </dgm:pt>
    <dgm:pt modelId="{8893702F-4AA3-4E40-A728-94A1FB321CC5}" type="pres">
      <dgm:prSet presAssocID="{03D919B9-3A14-4DB0-9165-7A1FB16ABAB6}" presName="connectorText" presStyleLbl="sibTrans2D1" presStyleIdx="7" presStyleCnt="12"/>
      <dgm:spPr/>
    </dgm:pt>
    <dgm:pt modelId="{66D0088F-6F9C-4297-9F64-09A07E61923D}" type="pres">
      <dgm:prSet presAssocID="{4956B987-C2D9-423C-9BCD-41CD07B2D8E6}" presName="node" presStyleLbl="node1" presStyleIdx="7" presStyleCnt="12" custScaleX="171515" custScaleY="128464">
        <dgm:presLayoutVars>
          <dgm:bulletEnabled val="1"/>
        </dgm:presLayoutVars>
      </dgm:prSet>
      <dgm:spPr/>
    </dgm:pt>
    <dgm:pt modelId="{7E415904-37A8-42FE-835C-10F0C79F77D6}" type="pres">
      <dgm:prSet presAssocID="{C9A7AAE9-2704-42ED-BCE4-8BB88C950FBE}" presName="parTrans" presStyleLbl="sibTrans2D1" presStyleIdx="8" presStyleCnt="12" custScaleX="171515" custScaleY="128464"/>
      <dgm:spPr/>
    </dgm:pt>
    <dgm:pt modelId="{568E78AB-BB07-40F7-A185-736A4FB2BC19}" type="pres">
      <dgm:prSet presAssocID="{C9A7AAE9-2704-42ED-BCE4-8BB88C950FBE}" presName="connectorText" presStyleLbl="sibTrans2D1" presStyleIdx="8" presStyleCnt="12"/>
      <dgm:spPr/>
    </dgm:pt>
    <dgm:pt modelId="{ADB95095-6377-45AD-8A82-24316BD59D6C}" type="pres">
      <dgm:prSet presAssocID="{E1A4AD40-CC3A-43AF-AE2A-F4BE0FF81F4B}" presName="node" presStyleLbl="node1" presStyleIdx="8" presStyleCnt="12" custScaleX="171515" custScaleY="128464">
        <dgm:presLayoutVars>
          <dgm:bulletEnabled val="1"/>
        </dgm:presLayoutVars>
      </dgm:prSet>
      <dgm:spPr/>
    </dgm:pt>
    <dgm:pt modelId="{0CE3FD96-F090-46EC-B4A4-F90E4DC59154}" type="pres">
      <dgm:prSet presAssocID="{CDF307C5-B408-43F0-AB2F-9B1379DA70B0}" presName="parTrans" presStyleLbl="sibTrans2D1" presStyleIdx="9" presStyleCnt="12" custScaleX="171515" custScaleY="128464"/>
      <dgm:spPr/>
    </dgm:pt>
    <dgm:pt modelId="{FCD740FB-9D4A-465E-A0DE-2D8E6274E1C1}" type="pres">
      <dgm:prSet presAssocID="{CDF307C5-B408-43F0-AB2F-9B1379DA70B0}" presName="connectorText" presStyleLbl="sibTrans2D1" presStyleIdx="9" presStyleCnt="12"/>
      <dgm:spPr/>
    </dgm:pt>
    <dgm:pt modelId="{EB7523E4-1488-4E5F-9C93-A310B4559F01}" type="pres">
      <dgm:prSet presAssocID="{D81F95DB-3637-45C5-996F-59F2DDB41BE4}" presName="node" presStyleLbl="node1" presStyleIdx="9" presStyleCnt="12" custScaleX="171515" custScaleY="128464">
        <dgm:presLayoutVars>
          <dgm:bulletEnabled val="1"/>
        </dgm:presLayoutVars>
      </dgm:prSet>
      <dgm:spPr/>
    </dgm:pt>
    <dgm:pt modelId="{8A2AEFF7-773E-4D24-B144-9745C8F3CFBC}" type="pres">
      <dgm:prSet presAssocID="{D09352DB-C9AB-4076-A06F-C031563344A8}" presName="parTrans" presStyleLbl="sibTrans2D1" presStyleIdx="10" presStyleCnt="12" custScaleX="171515" custScaleY="128464"/>
      <dgm:spPr/>
    </dgm:pt>
    <dgm:pt modelId="{A9C2CCF7-0989-471C-ADC1-27A88C945DC1}" type="pres">
      <dgm:prSet presAssocID="{D09352DB-C9AB-4076-A06F-C031563344A8}" presName="connectorText" presStyleLbl="sibTrans2D1" presStyleIdx="10" presStyleCnt="12"/>
      <dgm:spPr/>
    </dgm:pt>
    <dgm:pt modelId="{95EEC0DA-2FB7-4F27-85C5-55BD162E9173}" type="pres">
      <dgm:prSet presAssocID="{23D8FBD9-7764-4DCD-BBB7-C0E9BDB8E4F5}" presName="node" presStyleLbl="node1" presStyleIdx="10" presStyleCnt="12" custScaleX="171515" custScaleY="128464">
        <dgm:presLayoutVars>
          <dgm:bulletEnabled val="1"/>
        </dgm:presLayoutVars>
      </dgm:prSet>
      <dgm:spPr/>
    </dgm:pt>
    <dgm:pt modelId="{85B8532D-9398-437D-B64F-409B2E866C01}" type="pres">
      <dgm:prSet presAssocID="{0273379B-B9FF-4F00-A612-CE03379F24C3}" presName="parTrans" presStyleLbl="sibTrans2D1" presStyleIdx="11" presStyleCnt="12" custScaleX="171515" custScaleY="128464"/>
      <dgm:spPr/>
    </dgm:pt>
    <dgm:pt modelId="{8CE2181A-C42F-49EA-A6EC-DF4AAE2B60E8}" type="pres">
      <dgm:prSet presAssocID="{0273379B-B9FF-4F00-A612-CE03379F24C3}" presName="connectorText" presStyleLbl="sibTrans2D1" presStyleIdx="11" presStyleCnt="12"/>
      <dgm:spPr/>
    </dgm:pt>
    <dgm:pt modelId="{3CFF4B11-0A7D-4AA5-8169-CCE51ABF2318}" type="pres">
      <dgm:prSet presAssocID="{E1396348-3F71-48C0-B820-B3DD2D723096}" presName="node" presStyleLbl="node1" presStyleIdx="11" presStyleCnt="12" custScaleX="171515" custScaleY="128464">
        <dgm:presLayoutVars>
          <dgm:bulletEnabled val="1"/>
        </dgm:presLayoutVars>
      </dgm:prSet>
      <dgm:spPr/>
    </dgm:pt>
  </dgm:ptLst>
  <dgm:cxnLst>
    <dgm:cxn modelId="{E9ADAB04-0CDD-4633-BFB2-A36F0EBA3600}" type="presOf" srcId="{4956B987-C2D9-423C-9BCD-41CD07B2D8E6}" destId="{66D0088F-6F9C-4297-9F64-09A07E61923D}" srcOrd="0" destOrd="0" presId="urn:microsoft.com/office/officeart/2005/8/layout/radial5"/>
    <dgm:cxn modelId="{C1860105-1C7D-45CB-B2F1-D6A19A3558E0}" srcId="{9E35C6DC-9E3E-4A05-AFBA-69E75F6BFC8C}" destId="{23D8FBD9-7764-4DCD-BBB7-C0E9BDB8E4F5}" srcOrd="10" destOrd="0" parTransId="{D09352DB-C9AB-4076-A06F-C031563344A8}" sibTransId="{C7549029-329C-4C13-9602-57FE27FE702E}"/>
    <dgm:cxn modelId="{0DF65507-3A76-4B1C-A460-2A9F24057BDA}" type="presOf" srcId="{183C21A9-A034-4E40-B846-0ECA4E921AEC}" destId="{F7959E74-7BCC-4000-BD1E-EADBDD87E9E1}" srcOrd="0" destOrd="0" presId="urn:microsoft.com/office/officeart/2005/8/layout/radial5"/>
    <dgm:cxn modelId="{C461080C-2F73-4589-A4B5-0171045ABDD8}" type="presOf" srcId="{0FA4EA83-EAB2-41E2-9F10-0C09A2542BD0}" destId="{6D28FBE6-846F-47B7-8E51-3727B4A99F70}" srcOrd="0" destOrd="0" presId="urn:microsoft.com/office/officeart/2005/8/layout/radial5"/>
    <dgm:cxn modelId="{30D7730C-5811-4956-AC90-7E8B90FC841F}" type="presOf" srcId="{0165BFEC-F18A-4C96-9D6E-DF5AE1812287}" destId="{6EA42614-A66F-421D-A808-334FCA0DF567}" srcOrd="0" destOrd="0" presId="urn:microsoft.com/office/officeart/2005/8/layout/radial5"/>
    <dgm:cxn modelId="{EF6E7E0C-8D60-4C87-BCA4-7189DD20EFF7}" type="presOf" srcId="{1845073F-0483-4830-BABB-49EC9A887383}" destId="{A2AAAFAA-6911-4ECC-9BA4-73C6FB01EEEF}" srcOrd="0" destOrd="0" presId="urn:microsoft.com/office/officeart/2005/8/layout/radial5"/>
    <dgm:cxn modelId="{91F10B0E-6050-4205-860F-8AFC190C9B19}" type="presOf" srcId="{5C2B7165-1820-4EFC-86ED-D9ECACB0F117}" destId="{572A8C1C-5F1B-467F-8E48-607C219E0097}" srcOrd="1" destOrd="0" presId="urn:microsoft.com/office/officeart/2005/8/layout/radial5"/>
    <dgm:cxn modelId="{D105A90E-8B01-4A99-8DDF-2EEAF63B99A6}" type="presOf" srcId="{D09352DB-C9AB-4076-A06F-C031563344A8}" destId="{8A2AEFF7-773E-4D24-B144-9745C8F3CFBC}" srcOrd="0" destOrd="0" presId="urn:microsoft.com/office/officeart/2005/8/layout/radial5"/>
    <dgm:cxn modelId="{4AB9E111-F7CF-4E2B-9735-F2054507EF37}" srcId="{9E35C6DC-9E3E-4A05-AFBA-69E75F6BFC8C}" destId="{D81F95DB-3637-45C5-996F-59F2DDB41BE4}" srcOrd="9" destOrd="0" parTransId="{CDF307C5-B408-43F0-AB2F-9B1379DA70B0}" sibTransId="{D0F9A75D-BC57-417F-B386-F1361D2012A1}"/>
    <dgm:cxn modelId="{1AB3E615-467F-49E7-BA9F-47DB8A97F62B}" type="presOf" srcId="{DE665FA0-1DC1-4C1C-BA97-12E359CCEBB9}" destId="{E0B6470D-9FB5-44C1-B481-241D8E60326A}" srcOrd="0" destOrd="0" presId="urn:microsoft.com/office/officeart/2005/8/layout/radial5"/>
    <dgm:cxn modelId="{84FB1F17-AA95-4681-B60D-3B230D97C29D}" type="presOf" srcId="{D09352DB-C9AB-4076-A06F-C031563344A8}" destId="{A9C2CCF7-0989-471C-ADC1-27A88C945DC1}" srcOrd="1" destOrd="0" presId="urn:microsoft.com/office/officeart/2005/8/layout/radial5"/>
    <dgm:cxn modelId="{718C5517-8855-475D-9369-EDE04B9D1707}" type="presOf" srcId="{5C2B7165-1820-4EFC-86ED-D9ECACB0F117}" destId="{6D4A0F08-66E6-452A-B20B-541D6A2714E9}" srcOrd="0" destOrd="0" presId="urn:microsoft.com/office/officeart/2005/8/layout/radial5"/>
    <dgm:cxn modelId="{9F853F19-A1BE-42CE-917F-F96FA0BB5CE8}" srcId="{D7BE24C5-103C-4EB1-B28F-974F463AABC1}" destId="{9E35C6DC-9E3E-4A05-AFBA-69E75F6BFC8C}" srcOrd="0" destOrd="0" parTransId="{1A072918-AD53-44F7-B3FF-C977E59B5CEB}" sibTransId="{263DC556-E0E3-4312-8C25-A51312A73C3F}"/>
    <dgm:cxn modelId="{DC32841D-D08D-4C3A-BE1C-8A53BEF3E248}" type="presOf" srcId="{3B028A62-B8DA-4A1E-93B4-4B1B98F2003B}" destId="{2419A7B2-2360-4B70-9AA8-87D65310A04F}" srcOrd="0" destOrd="0" presId="urn:microsoft.com/office/officeart/2005/8/layout/radial5"/>
    <dgm:cxn modelId="{9C042B1F-C388-46AF-8F6C-1B94E0F1831F}" type="presOf" srcId="{590EF739-7C02-4E0F-9768-4E80B5662F6B}" destId="{DEC3E75D-D408-4AF2-AF32-733270BA060D}" srcOrd="1" destOrd="0" presId="urn:microsoft.com/office/officeart/2005/8/layout/radial5"/>
    <dgm:cxn modelId="{14329822-692B-448A-8EB6-AF10E9079C4D}" type="presOf" srcId="{E1396348-3F71-48C0-B820-B3DD2D723096}" destId="{3CFF4B11-0A7D-4AA5-8169-CCE51ABF2318}" srcOrd="0" destOrd="0" presId="urn:microsoft.com/office/officeart/2005/8/layout/radial5"/>
    <dgm:cxn modelId="{7D17CE24-98CE-43C6-A619-5082EE873310}" srcId="{9E35C6DC-9E3E-4A05-AFBA-69E75F6BFC8C}" destId="{097ADB5A-C844-4762-96C0-D544275D07E5}" srcOrd="3" destOrd="0" parTransId="{0FA4EA83-EAB2-41E2-9F10-0C09A2542BD0}" sibTransId="{19CC6377-1684-44FB-816D-BD93969786D1}"/>
    <dgm:cxn modelId="{3BD1362A-67B8-4673-A25F-0B2F48DBD2C0}" srcId="{9E35C6DC-9E3E-4A05-AFBA-69E75F6BFC8C}" destId="{0165BFEC-F18A-4C96-9D6E-DF5AE1812287}" srcOrd="2" destOrd="0" parTransId="{5C2B7165-1820-4EFC-86ED-D9ECACB0F117}" sibTransId="{14D0CB62-8D67-4E84-A19F-3B75149305A2}"/>
    <dgm:cxn modelId="{19D60F2E-09D0-4E6C-9DA3-C31BD5E939C4}" type="presOf" srcId="{C9A7AAE9-2704-42ED-BCE4-8BB88C950FBE}" destId="{7E415904-37A8-42FE-835C-10F0C79F77D6}" srcOrd="0" destOrd="0" presId="urn:microsoft.com/office/officeart/2005/8/layout/radial5"/>
    <dgm:cxn modelId="{984D3136-C8F0-46EC-974E-31C028AFCCE1}" type="presOf" srcId="{0273379B-B9FF-4F00-A612-CE03379F24C3}" destId="{85B8532D-9398-437D-B64F-409B2E866C01}" srcOrd="0" destOrd="0" presId="urn:microsoft.com/office/officeart/2005/8/layout/radial5"/>
    <dgm:cxn modelId="{484DE660-E64E-4858-9572-F348427205F9}" srcId="{9E35C6DC-9E3E-4A05-AFBA-69E75F6BFC8C}" destId="{E1A4AD40-CC3A-43AF-AE2A-F4BE0FF81F4B}" srcOrd="8" destOrd="0" parTransId="{C9A7AAE9-2704-42ED-BCE4-8BB88C950FBE}" sibTransId="{DA4A7E17-C803-4028-97F0-759CEA4FEFD5}"/>
    <dgm:cxn modelId="{9CDFB162-C0BF-43B9-883B-76CA76C6C283}" type="presOf" srcId="{3E7EDD91-8E55-4E7D-BDB2-C9DBED6D2FE6}" destId="{BB0D546F-06CB-4B03-B49F-F5182E473AFA}" srcOrd="1" destOrd="0" presId="urn:microsoft.com/office/officeart/2005/8/layout/radial5"/>
    <dgm:cxn modelId="{9305AA44-F6A7-4A9A-9455-5D919AD6D2A4}" type="presOf" srcId="{CDF307C5-B408-43F0-AB2F-9B1379DA70B0}" destId="{FCD740FB-9D4A-465E-A0DE-2D8E6274E1C1}" srcOrd="1" destOrd="0" presId="urn:microsoft.com/office/officeart/2005/8/layout/radial5"/>
    <dgm:cxn modelId="{9C9C3C68-4FF9-42F3-95C2-98E3599CBB00}" type="presOf" srcId="{CDF307C5-B408-43F0-AB2F-9B1379DA70B0}" destId="{0CE3FD96-F090-46EC-B4A4-F90E4DC59154}" srcOrd="0" destOrd="0" presId="urn:microsoft.com/office/officeart/2005/8/layout/radial5"/>
    <dgm:cxn modelId="{146CB06D-D818-4137-821B-90267856FFE2}" srcId="{9E35C6DC-9E3E-4A05-AFBA-69E75F6BFC8C}" destId="{6A3C401C-4744-4AC9-BEAD-B8946D59BC81}" srcOrd="4" destOrd="0" parTransId="{DE665FA0-1DC1-4C1C-BA97-12E359CCEBB9}" sibTransId="{5DBC1C97-E065-4FE7-945F-6547439D9FB6}"/>
    <dgm:cxn modelId="{FDEC454F-E32F-4997-AD79-8F4E6C99C183}" type="presOf" srcId="{C9A7AAE9-2704-42ED-BCE4-8BB88C950FBE}" destId="{568E78AB-BB07-40F7-A185-736A4FB2BC19}" srcOrd="1" destOrd="0" presId="urn:microsoft.com/office/officeart/2005/8/layout/radial5"/>
    <dgm:cxn modelId="{CC1D3D50-9C3F-4111-ACD0-AE852CC1970D}" type="presOf" srcId="{6A3C401C-4744-4AC9-BEAD-B8946D59BC81}" destId="{CFEB085E-032A-4E86-AC39-49083296C328}" srcOrd="0" destOrd="0" presId="urn:microsoft.com/office/officeart/2005/8/layout/radial5"/>
    <dgm:cxn modelId="{BCDAC570-33AC-4EDC-8B0A-132068AC0EC2}" srcId="{9E35C6DC-9E3E-4A05-AFBA-69E75F6BFC8C}" destId="{E1396348-3F71-48C0-B820-B3DD2D723096}" srcOrd="11" destOrd="0" parTransId="{0273379B-B9FF-4F00-A612-CE03379F24C3}" sibTransId="{590399AE-6E9A-40AB-BC98-4B1A80937B9D}"/>
    <dgm:cxn modelId="{EA398971-2C37-4519-8F5A-A2815D6F5238}" type="presOf" srcId="{D7BE24C5-103C-4EB1-B28F-974F463AABC1}" destId="{8A58C516-16C9-4301-A850-2985D0354B80}" srcOrd="0" destOrd="0" presId="urn:microsoft.com/office/officeart/2005/8/layout/radial5"/>
    <dgm:cxn modelId="{E08DAE53-5299-4578-A342-16AFDB94B2F5}" type="presOf" srcId="{23D8FBD9-7764-4DCD-BBB7-C0E9BDB8E4F5}" destId="{95EEC0DA-2FB7-4F27-85C5-55BD162E9173}" srcOrd="0" destOrd="0" presId="urn:microsoft.com/office/officeart/2005/8/layout/radial5"/>
    <dgm:cxn modelId="{F5528175-2BF9-4232-BE09-7DF8B4234EF2}" type="presOf" srcId="{2387EEE9-3104-4EE1-BD03-D29CA550918F}" destId="{4A793D84-DF2A-4B9B-81AA-3C64EFDEA061}" srcOrd="0" destOrd="0" presId="urn:microsoft.com/office/officeart/2005/8/layout/radial5"/>
    <dgm:cxn modelId="{6B33837F-588F-410B-A892-990A198F90E8}" srcId="{9E35C6DC-9E3E-4A05-AFBA-69E75F6BFC8C}" destId="{183C21A9-A034-4E40-B846-0ECA4E921AEC}" srcOrd="0" destOrd="0" parTransId="{75CEBCF6-3F38-4E4F-B9AD-24CA038F6DDA}" sibTransId="{B7EEEB34-B659-4D68-87D8-95D2A68575DA}"/>
    <dgm:cxn modelId="{7512A67F-CF44-42E0-8D10-E3B2A66DF695}" type="presOf" srcId="{03D919B9-3A14-4DB0-9165-7A1FB16ABAB6}" destId="{E4AC40FA-69B3-4BC4-8594-6B6DEB8A300F}" srcOrd="0" destOrd="0" presId="urn:microsoft.com/office/officeart/2005/8/layout/radial5"/>
    <dgm:cxn modelId="{C0AD9A83-89D4-4C3D-810C-BF1E489B0914}" srcId="{9E35C6DC-9E3E-4A05-AFBA-69E75F6BFC8C}" destId="{2387EEE9-3104-4EE1-BD03-D29CA550918F}" srcOrd="6" destOrd="0" parTransId="{590EF739-7C02-4E0F-9768-4E80B5662F6B}" sibTransId="{A5781402-9214-4D4A-9B87-F9BBDD60E887}"/>
    <dgm:cxn modelId="{7280268E-9C63-4385-A468-318BD474BC30}" type="presOf" srcId="{3E7EDD91-8E55-4E7D-BDB2-C9DBED6D2FE6}" destId="{EA92F575-94F8-49F3-80DC-5773421BA260}" srcOrd="0" destOrd="0" presId="urn:microsoft.com/office/officeart/2005/8/layout/radial5"/>
    <dgm:cxn modelId="{6B781794-F09F-42E4-BD50-590CF7EAFF95}" type="presOf" srcId="{E1A4AD40-CC3A-43AF-AE2A-F4BE0FF81F4B}" destId="{ADB95095-6377-45AD-8A82-24316BD59D6C}" srcOrd="0" destOrd="0" presId="urn:microsoft.com/office/officeart/2005/8/layout/radial5"/>
    <dgm:cxn modelId="{10FD1598-D610-46C8-BA09-FC977AC8358F}" type="presOf" srcId="{75CEBCF6-3F38-4E4F-B9AD-24CA038F6DDA}" destId="{369CD5A6-4ADD-4802-B150-CBE2530A8A46}" srcOrd="0" destOrd="0" presId="urn:microsoft.com/office/officeart/2005/8/layout/radial5"/>
    <dgm:cxn modelId="{A553229B-0B71-4508-9602-EAFA0789FBBB}" type="presOf" srcId="{9E35C6DC-9E3E-4A05-AFBA-69E75F6BFC8C}" destId="{CF988A3F-F2E7-4C54-ADD2-5666F71D0531}" srcOrd="0" destOrd="0" presId="urn:microsoft.com/office/officeart/2005/8/layout/radial5"/>
    <dgm:cxn modelId="{AD15ABB6-0752-4E09-86E3-DFE516FE9754}" type="presOf" srcId="{DE665FA0-1DC1-4C1C-BA97-12E359CCEBB9}" destId="{83CCCF44-1765-4A02-BAA0-052D0B0B391C}" srcOrd="1" destOrd="0" presId="urn:microsoft.com/office/officeart/2005/8/layout/radial5"/>
    <dgm:cxn modelId="{E2B1A9B7-25D5-4359-86A9-ED95EE1BAAA3}" type="presOf" srcId="{590EF739-7C02-4E0F-9768-4E80B5662F6B}" destId="{78759664-1397-406C-81B4-E2E5EE3AFFBF}" srcOrd="0" destOrd="0" presId="urn:microsoft.com/office/officeart/2005/8/layout/radial5"/>
    <dgm:cxn modelId="{A83E36BF-711E-448D-B39F-3EC2A9FD1CDC}" type="presOf" srcId="{D81F95DB-3637-45C5-996F-59F2DDB41BE4}" destId="{EB7523E4-1488-4E5F-9C93-A310B4559F01}" srcOrd="0" destOrd="0" presId="urn:microsoft.com/office/officeart/2005/8/layout/radial5"/>
    <dgm:cxn modelId="{D29498C3-67C2-47A2-9224-D0D1E31FF03F}" type="presOf" srcId="{75CEBCF6-3F38-4E4F-B9AD-24CA038F6DDA}" destId="{AB6E55BF-51D2-42C9-ABCD-CD188C9DED80}" srcOrd="1" destOrd="0" presId="urn:microsoft.com/office/officeart/2005/8/layout/radial5"/>
    <dgm:cxn modelId="{E28A66C4-8574-4FBE-9EA3-9EADA91EF6BD}" type="presOf" srcId="{0273379B-B9FF-4F00-A612-CE03379F24C3}" destId="{8CE2181A-C42F-49EA-A6EC-DF4AAE2B60E8}" srcOrd="1" destOrd="0" presId="urn:microsoft.com/office/officeart/2005/8/layout/radial5"/>
    <dgm:cxn modelId="{FBB9E3C8-ABA3-42E4-9151-B28527730C26}" type="presOf" srcId="{3B028A62-B8DA-4A1E-93B4-4B1B98F2003B}" destId="{7004961F-9E1F-4B1E-9198-121790C0C6A2}" srcOrd="1" destOrd="0" presId="urn:microsoft.com/office/officeart/2005/8/layout/radial5"/>
    <dgm:cxn modelId="{ECE311CD-E7ED-43CB-9A70-DA0E5262E0B3}" type="presOf" srcId="{0FA4EA83-EAB2-41E2-9F10-0C09A2542BD0}" destId="{0BF1E49F-E5F2-4F43-B904-F0699FFB78B2}" srcOrd="1" destOrd="0" presId="urn:microsoft.com/office/officeart/2005/8/layout/radial5"/>
    <dgm:cxn modelId="{BBB414D5-E9C2-4B0E-B416-0667207B4517}" srcId="{9E35C6DC-9E3E-4A05-AFBA-69E75F6BFC8C}" destId="{4956B987-C2D9-423C-9BCD-41CD07B2D8E6}" srcOrd="7" destOrd="0" parTransId="{03D919B9-3A14-4DB0-9165-7A1FB16ABAB6}" sibTransId="{3D6ADFF1-4BE6-4B18-B6EF-C88159526FA4}"/>
    <dgm:cxn modelId="{6D3D1FDA-69AD-4A3C-B613-638915259CF4}" srcId="{9E35C6DC-9E3E-4A05-AFBA-69E75F6BFC8C}" destId="{1845073F-0483-4830-BABB-49EC9A887383}" srcOrd="1" destOrd="0" parTransId="{3B028A62-B8DA-4A1E-93B4-4B1B98F2003B}" sibTransId="{EDF98AC5-0424-451E-B161-E8146F341B7F}"/>
    <dgm:cxn modelId="{3C746EE5-8C39-4531-B056-526C1F921F7D}" type="presOf" srcId="{03D919B9-3A14-4DB0-9165-7A1FB16ABAB6}" destId="{8893702F-4AA3-4E40-A728-94A1FB321CC5}" srcOrd="1" destOrd="0" presId="urn:microsoft.com/office/officeart/2005/8/layout/radial5"/>
    <dgm:cxn modelId="{74D4CFE8-2A53-4DEC-9FC1-D499C458E690}" srcId="{9E35C6DC-9E3E-4A05-AFBA-69E75F6BFC8C}" destId="{9F2AA947-1049-4130-9F73-F314745CDC2D}" srcOrd="5" destOrd="0" parTransId="{3E7EDD91-8E55-4E7D-BDB2-C9DBED6D2FE6}" sibTransId="{B0C87822-E9B6-4DDB-AF24-9514701E8761}"/>
    <dgm:cxn modelId="{C32601ED-9EA2-4268-9FBD-55E94DBBB6A9}" type="presOf" srcId="{9F2AA947-1049-4130-9F73-F314745CDC2D}" destId="{D4167D69-674C-40E9-A12F-9012C06ED31C}" srcOrd="0" destOrd="0" presId="urn:microsoft.com/office/officeart/2005/8/layout/radial5"/>
    <dgm:cxn modelId="{1A9D0CFE-E3D6-44E9-A070-C352849A354F}" type="presOf" srcId="{097ADB5A-C844-4762-96C0-D544275D07E5}" destId="{6E8A8C4E-D049-4E40-A4D4-7D42DC1C1651}" srcOrd="0" destOrd="0" presId="urn:microsoft.com/office/officeart/2005/8/layout/radial5"/>
    <dgm:cxn modelId="{136ABABF-5827-47AE-85AC-32AEC68CE2D5}" type="presParOf" srcId="{8A58C516-16C9-4301-A850-2985D0354B80}" destId="{CF988A3F-F2E7-4C54-ADD2-5666F71D0531}" srcOrd="0" destOrd="0" presId="urn:microsoft.com/office/officeart/2005/8/layout/radial5"/>
    <dgm:cxn modelId="{9C533469-B53C-4430-AD13-2F8F69EF3AFF}" type="presParOf" srcId="{8A58C516-16C9-4301-A850-2985D0354B80}" destId="{369CD5A6-4ADD-4802-B150-CBE2530A8A46}" srcOrd="1" destOrd="0" presId="urn:microsoft.com/office/officeart/2005/8/layout/radial5"/>
    <dgm:cxn modelId="{8D795703-B6FB-4DF7-911F-CEDF050A5858}" type="presParOf" srcId="{369CD5A6-4ADD-4802-B150-CBE2530A8A46}" destId="{AB6E55BF-51D2-42C9-ABCD-CD188C9DED80}" srcOrd="0" destOrd="0" presId="urn:microsoft.com/office/officeart/2005/8/layout/radial5"/>
    <dgm:cxn modelId="{1256F2D3-58CA-4651-86F8-7ECCABBA1F57}" type="presParOf" srcId="{8A58C516-16C9-4301-A850-2985D0354B80}" destId="{F7959E74-7BCC-4000-BD1E-EADBDD87E9E1}" srcOrd="2" destOrd="0" presId="urn:microsoft.com/office/officeart/2005/8/layout/radial5"/>
    <dgm:cxn modelId="{D5B82381-CE8E-4301-8DC7-A8D334524DB8}" type="presParOf" srcId="{8A58C516-16C9-4301-A850-2985D0354B80}" destId="{2419A7B2-2360-4B70-9AA8-87D65310A04F}" srcOrd="3" destOrd="0" presId="urn:microsoft.com/office/officeart/2005/8/layout/radial5"/>
    <dgm:cxn modelId="{98CE3A01-A701-4085-BB08-6B7862BDC087}" type="presParOf" srcId="{2419A7B2-2360-4B70-9AA8-87D65310A04F}" destId="{7004961F-9E1F-4B1E-9198-121790C0C6A2}" srcOrd="0" destOrd="0" presId="urn:microsoft.com/office/officeart/2005/8/layout/radial5"/>
    <dgm:cxn modelId="{D47F3D45-3ABE-4419-8426-F5EADF9826A1}" type="presParOf" srcId="{8A58C516-16C9-4301-A850-2985D0354B80}" destId="{A2AAAFAA-6911-4ECC-9BA4-73C6FB01EEEF}" srcOrd="4" destOrd="0" presId="urn:microsoft.com/office/officeart/2005/8/layout/radial5"/>
    <dgm:cxn modelId="{1C7DCA0D-E49A-4F31-8F73-895EE14D045D}" type="presParOf" srcId="{8A58C516-16C9-4301-A850-2985D0354B80}" destId="{6D4A0F08-66E6-452A-B20B-541D6A2714E9}" srcOrd="5" destOrd="0" presId="urn:microsoft.com/office/officeart/2005/8/layout/radial5"/>
    <dgm:cxn modelId="{FDBADA0A-D78C-41DF-8D91-544059FDF38B}" type="presParOf" srcId="{6D4A0F08-66E6-452A-B20B-541D6A2714E9}" destId="{572A8C1C-5F1B-467F-8E48-607C219E0097}" srcOrd="0" destOrd="0" presId="urn:microsoft.com/office/officeart/2005/8/layout/radial5"/>
    <dgm:cxn modelId="{BCD351F5-CF12-4684-9F02-F583F67978F1}" type="presParOf" srcId="{8A58C516-16C9-4301-A850-2985D0354B80}" destId="{6EA42614-A66F-421D-A808-334FCA0DF567}" srcOrd="6" destOrd="0" presId="urn:microsoft.com/office/officeart/2005/8/layout/radial5"/>
    <dgm:cxn modelId="{E1A84927-9B06-41A9-BAD1-3FD86EB655C8}" type="presParOf" srcId="{8A58C516-16C9-4301-A850-2985D0354B80}" destId="{6D28FBE6-846F-47B7-8E51-3727B4A99F70}" srcOrd="7" destOrd="0" presId="urn:microsoft.com/office/officeart/2005/8/layout/radial5"/>
    <dgm:cxn modelId="{9521C273-8240-40A1-A839-993094D93B8B}" type="presParOf" srcId="{6D28FBE6-846F-47B7-8E51-3727B4A99F70}" destId="{0BF1E49F-E5F2-4F43-B904-F0699FFB78B2}" srcOrd="0" destOrd="0" presId="urn:microsoft.com/office/officeart/2005/8/layout/radial5"/>
    <dgm:cxn modelId="{41247C09-E46F-4748-BAB9-E250429DA497}" type="presParOf" srcId="{8A58C516-16C9-4301-A850-2985D0354B80}" destId="{6E8A8C4E-D049-4E40-A4D4-7D42DC1C1651}" srcOrd="8" destOrd="0" presId="urn:microsoft.com/office/officeart/2005/8/layout/radial5"/>
    <dgm:cxn modelId="{ECBC3E52-6823-4BFF-9624-DB470D4E17BD}" type="presParOf" srcId="{8A58C516-16C9-4301-A850-2985D0354B80}" destId="{E0B6470D-9FB5-44C1-B481-241D8E60326A}" srcOrd="9" destOrd="0" presId="urn:microsoft.com/office/officeart/2005/8/layout/radial5"/>
    <dgm:cxn modelId="{849EEF11-7C6C-4D72-9C55-97E7BEEF0127}" type="presParOf" srcId="{E0B6470D-9FB5-44C1-B481-241D8E60326A}" destId="{83CCCF44-1765-4A02-BAA0-052D0B0B391C}" srcOrd="0" destOrd="0" presId="urn:microsoft.com/office/officeart/2005/8/layout/radial5"/>
    <dgm:cxn modelId="{3A4974F3-056A-458B-9F7B-0CDA65DADFCA}" type="presParOf" srcId="{8A58C516-16C9-4301-A850-2985D0354B80}" destId="{CFEB085E-032A-4E86-AC39-49083296C328}" srcOrd="10" destOrd="0" presId="urn:microsoft.com/office/officeart/2005/8/layout/radial5"/>
    <dgm:cxn modelId="{15D8DDC0-A1DD-4D70-BB26-BD1644DFDB08}" type="presParOf" srcId="{8A58C516-16C9-4301-A850-2985D0354B80}" destId="{EA92F575-94F8-49F3-80DC-5773421BA260}" srcOrd="11" destOrd="0" presId="urn:microsoft.com/office/officeart/2005/8/layout/radial5"/>
    <dgm:cxn modelId="{E935F55F-3D0A-44E1-8EC5-BA2420EC11F0}" type="presParOf" srcId="{EA92F575-94F8-49F3-80DC-5773421BA260}" destId="{BB0D546F-06CB-4B03-B49F-F5182E473AFA}" srcOrd="0" destOrd="0" presId="urn:microsoft.com/office/officeart/2005/8/layout/radial5"/>
    <dgm:cxn modelId="{22625DD5-E7D8-4F93-90C5-6387D00393F3}" type="presParOf" srcId="{8A58C516-16C9-4301-A850-2985D0354B80}" destId="{D4167D69-674C-40E9-A12F-9012C06ED31C}" srcOrd="12" destOrd="0" presId="urn:microsoft.com/office/officeart/2005/8/layout/radial5"/>
    <dgm:cxn modelId="{8F296360-5087-4027-9D12-ED0F61E407CB}" type="presParOf" srcId="{8A58C516-16C9-4301-A850-2985D0354B80}" destId="{78759664-1397-406C-81B4-E2E5EE3AFFBF}" srcOrd="13" destOrd="0" presId="urn:microsoft.com/office/officeart/2005/8/layout/radial5"/>
    <dgm:cxn modelId="{97CBB1A8-8F4E-4C5E-9DEF-C3EE7FA930EE}" type="presParOf" srcId="{78759664-1397-406C-81B4-E2E5EE3AFFBF}" destId="{DEC3E75D-D408-4AF2-AF32-733270BA060D}" srcOrd="0" destOrd="0" presId="urn:microsoft.com/office/officeart/2005/8/layout/radial5"/>
    <dgm:cxn modelId="{E6723840-F216-4FA4-9618-C8EEED52D7BC}" type="presParOf" srcId="{8A58C516-16C9-4301-A850-2985D0354B80}" destId="{4A793D84-DF2A-4B9B-81AA-3C64EFDEA061}" srcOrd="14" destOrd="0" presId="urn:microsoft.com/office/officeart/2005/8/layout/radial5"/>
    <dgm:cxn modelId="{0F76BA28-4F40-4D05-942D-CC5DF2CD9397}" type="presParOf" srcId="{8A58C516-16C9-4301-A850-2985D0354B80}" destId="{E4AC40FA-69B3-4BC4-8594-6B6DEB8A300F}" srcOrd="15" destOrd="0" presId="urn:microsoft.com/office/officeart/2005/8/layout/radial5"/>
    <dgm:cxn modelId="{96B5FA64-E6E4-43EF-8F0E-F264282563A3}" type="presParOf" srcId="{E4AC40FA-69B3-4BC4-8594-6B6DEB8A300F}" destId="{8893702F-4AA3-4E40-A728-94A1FB321CC5}" srcOrd="0" destOrd="0" presId="urn:microsoft.com/office/officeart/2005/8/layout/radial5"/>
    <dgm:cxn modelId="{80CEB486-5BD5-4A7F-BFD6-47B507ACD6EE}" type="presParOf" srcId="{8A58C516-16C9-4301-A850-2985D0354B80}" destId="{66D0088F-6F9C-4297-9F64-09A07E61923D}" srcOrd="16" destOrd="0" presId="urn:microsoft.com/office/officeart/2005/8/layout/radial5"/>
    <dgm:cxn modelId="{D986D216-3E1F-412D-8271-BF26BC3B8A75}" type="presParOf" srcId="{8A58C516-16C9-4301-A850-2985D0354B80}" destId="{7E415904-37A8-42FE-835C-10F0C79F77D6}" srcOrd="17" destOrd="0" presId="urn:microsoft.com/office/officeart/2005/8/layout/radial5"/>
    <dgm:cxn modelId="{99541385-7D46-4617-A7D4-52F7F3FADBAF}" type="presParOf" srcId="{7E415904-37A8-42FE-835C-10F0C79F77D6}" destId="{568E78AB-BB07-40F7-A185-736A4FB2BC19}" srcOrd="0" destOrd="0" presId="urn:microsoft.com/office/officeart/2005/8/layout/radial5"/>
    <dgm:cxn modelId="{A29E2E6B-D9E7-41B8-BB4D-06FDBC3ACF75}" type="presParOf" srcId="{8A58C516-16C9-4301-A850-2985D0354B80}" destId="{ADB95095-6377-45AD-8A82-24316BD59D6C}" srcOrd="18" destOrd="0" presId="urn:microsoft.com/office/officeart/2005/8/layout/radial5"/>
    <dgm:cxn modelId="{C8E300E2-5477-4903-9DE0-529B4BB4B5D9}" type="presParOf" srcId="{8A58C516-16C9-4301-A850-2985D0354B80}" destId="{0CE3FD96-F090-46EC-B4A4-F90E4DC59154}" srcOrd="19" destOrd="0" presId="urn:microsoft.com/office/officeart/2005/8/layout/radial5"/>
    <dgm:cxn modelId="{044EC0DF-2131-48BA-B339-076097B079C4}" type="presParOf" srcId="{0CE3FD96-F090-46EC-B4A4-F90E4DC59154}" destId="{FCD740FB-9D4A-465E-A0DE-2D8E6274E1C1}" srcOrd="0" destOrd="0" presId="urn:microsoft.com/office/officeart/2005/8/layout/radial5"/>
    <dgm:cxn modelId="{0B43BAF8-7590-4ADF-8881-C6798F2E7067}" type="presParOf" srcId="{8A58C516-16C9-4301-A850-2985D0354B80}" destId="{EB7523E4-1488-4E5F-9C93-A310B4559F01}" srcOrd="20" destOrd="0" presId="urn:microsoft.com/office/officeart/2005/8/layout/radial5"/>
    <dgm:cxn modelId="{87277F0F-E229-4430-B14F-78B18F5D3E2C}" type="presParOf" srcId="{8A58C516-16C9-4301-A850-2985D0354B80}" destId="{8A2AEFF7-773E-4D24-B144-9745C8F3CFBC}" srcOrd="21" destOrd="0" presId="urn:microsoft.com/office/officeart/2005/8/layout/radial5"/>
    <dgm:cxn modelId="{AC28C44A-8EE0-451F-BE8E-AD3EB809D22A}" type="presParOf" srcId="{8A2AEFF7-773E-4D24-B144-9745C8F3CFBC}" destId="{A9C2CCF7-0989-471C-ADC1-27A88C945DC1}" srcOrd="0" destOrd="0" presId="urn:microsoft.com/office/officeart/2005/8/layout/radial5"/>
    <dgm:cxn modelId="{8F3D838F-F852-4B4F-86CF-F1CE698F45A4}" type="presParOf" srcId="{8A58C516-16C9-4301-A850-2985D0354B80}" destId="{95EEC0DA-2FB7-4F27-85C5-55BD162E9173}" srcOrd="22" destOrd="0" presId="urn:microsoft.com/office/officeart/2005/8/layout/radial5"/>
    <dgm:cxn modelId="{9E0F16D9-CB5E-43A7-93FA-C8147B975795}" type="presParOf" srcId="{8A58C516-16C9-4301-A850-2985D0354B80}" destId="{85B8532D-9398-437D-B64F-409B2E866C01}" srcOrd="23" destOrd="0" presId="urn:microsoft.com/office/officeart/2005/8/layout/radial5"/>
    <dgm:cxn modelId="{044862CB-FA5C-4328-8DD5-90587CAA1EC0}" type="presParOf" srcId="{85B8532D-9398-437D-B64F-409B2E866C01}" destId="{8CE2181A-C42F-49EA-A6EC-DF4AAE2B60E8}" srcOrd="0" destOrd="0" presId="urn:microsoft.com/office/officeart/2005/8/layout/radial5"/>
    <dgm:cxn modelId="{6A9DE504-732D-4BA5-985A-C574E6DE7BCC}" type="presParOf" srcId="{8A58C516-16C9-4301-A850-2985D0354B80}" destId="{3CFF4B11-0A7D-4AA5-8169-CCE51ABF231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88A3F-F2E7-4C54-ADD2-5666F71D0531}">
      <dsp:nvSpPr>
        <dsp:cNvPr id="0" name=""/>
        <dsp:cNvSpPr/>
      </dsp:nvSpPr>
      <dsp:spPr>
        <a:xfrm>
          <a:off x="4785105" y="2447145"/>
          <a:ext cx="2621788" cy="196370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Allah’a sığındıkları</a:t>
          </a:r>
        </a:p>
      </dsp:txBody>
      <dsp:txXfrm>
        <a:off x="5169057" y="2734723"/>
        <a:ext cx="1853884" cy="1388552"/>
      </dsp:txXfrm>
    </dsp:sp>
    <dsp:sp modelId="{369CD5A6-4ADD-4802-B150-CBE2530A8A46}">
      <dsp:nvSpPr>
        <dsp:cNvPr id="0" name=""/>
        <dsp:cNvSpPr/>
      </dsp:nvSpPr>
      <dsp:spPr>
        <a:xfrm rot="16200000">
          <a:off x="5581044" y="1545497"/>
          <a:ext cx="1029911"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5686690" y="1792004"/>
        <a:ext cx="818619" cy="422584"/>
      </dsp:txXfrm>
    </dsp:sp>
    <dsp:sp modelId="{F7959E74-7BCC-4000-BD1E-EADBDD87E9E1}">
      <dsp:nvSpPr>
        <dsp:cNvPr id="0" name=""/>
        <dsp:cNvSpPr/>
      </dsp:nvSpPr>
      <dsp:spPr>
        <a:xfrm>
          <a:off x="5128008" y="-135876"/>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Hastalık</a:t>
          </a:r>
        </a:p>
      </dsp:txBody>
      <dsp:txXfrm>
        <a:off x="5411526" y="76478"/>
        <a:ext cx="1368947" cy="1025334"/>
      </dsp:txXfrm>
    </dsp:sp>
    <dsp:sp modelId="{2419A7B2-2360-4B70-9AA8-87D65310A04F}">
      <dsp:nvSpPr>
        <dsp:cNvPr id="0" name=""/>
        <dsp:cNvSpPr/>
      </dsp:nvSpPr>
      <dsp:spPr>
        <a:xfrm rot="18000000">
          <a:off x="6397759" y="1742676"/>
          <a:ext cx="937048"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6450582" y="1975029"/>
        <a:ext cx="725756" cy="422584"/>
      </dsp:txXfrm>
    </dsp:sp>
    <dsp:sp modelId="{A2AAAFAA-6911-4ECC-9BA4-73C6FB01EEEF}">
      <dsp:nvSpPr>
        <dsp:cNvPr id="0" name=""/>
        <dsp:cNvSpPr/>
      </dsp:nvSpPr>
      <dsp:spPr>
        <a:xfrm>
          <a:off x="6547936" y="244591"/>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Doğal afet</a:t>
          </a:r>
        </a:p>
      </dsp:txBody>
      <dsp:txXfrm>
        <a:off x="6831454" y="456945"/>
        <a:ext cx="1368947" cy="1025334"/>
      </dsp:txXfrm>
    </dsp:sp>
    <dsp:sp modelId="{6D4A0F08-66E6-452A-B20B-541D6A2714E9}">
      <dsp:nvSpPr>
        <dsp:cNvPr id="0" name=""/>
        <dsp:cNvSpPr/>
      </dsp:nvSpPr>
      <dsp:spPr>
        <a:xfrm rot="19800000">
          <a:off x="7108174" y="2294151"/>
          <a:ext cx="686985"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7121980" y="2486536"/>
        <a:ext cx="480890" cy="422584"/>
      </dsp:txXfrm>
    </dsp:sp>
    <dsp:sp modelId="{6EA42614-A66F-421D-A808-334FCA0DF567}">
      <dsp:nvSpPr>
        <dsp:cNvPr id="0" name=""/>
        <dsp:cNvSpPr/>
      </dsp:nvSpPr>
      <dsp:spPr>
        <a:xfrm>
          <a:off x="7587395" y="1284050"/>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Fakirlik</a:t>
          </a:r>
        </a:p>
      </dsp:txBody>
      <dsp:txXfrm>
        <a:off x="7870913" y="1496404"/>
        <a:ext cx="1368947" cy="1025334"/>
      </dsp:txXfrm>
    </dsp:sp>
    <dsp:sp modelId="{6D28FBE6-846F-47B7-8E51-3727B4A99F70}">
      <dsp:nvSpPr>
        <dsp:cNvPr id="0" name=""/>
        <dsp:cNvSpPr/>
      </dsp:nvSpPr>
      <dsp:spPr>
        <a:xfrm>
          <a:off x="7423995" y="3076846"/>
          <a:ext cx="509937"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7423995" y="3217707"/>
        <a:ext cx="356956" cy="422584"/>
      </dsp:txXfrm>
    </dsp:sp>
    <dsp:sp modelId="{6E8A8C4E-D049-4E40-A4D4-7D42DC1C1651}">
      <dsp:nvSpPr>
        <dsp:cNvPr id="0" name=""/>
        <dsp:cNvSpPr/>
      </dsp:nvSpPr>
      <dsp:spPr>
        <a:xfrm>
          <a:off x="7967863" y="2703978"/>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Saptırıcı zenginlik</a:t>
          </a:r>
        </a:p>
      </dsp:txBody>
      <dsp:txXfrm>
        <a:off x="8251381" y="2916332"/>
        <a:ext cx="1368947" cy="1025334"/>
      </dsp:txXfrm>
    </dsp:sp>
    <dsp:sp modelId="{E0B6470D-9FB5-44C1-B481-241D8E60326A}">
      <dsp:nvSpPr>
        <dsp:cNvPr id="0" name=""/>
        <dsp:cNvSpPr/>
      </dsp:nvSpPr>
      <dsp:spPr>
        <a:xfrm rot="1800000">
          <a:off x="7108174" y="3859541"/>
          <a:ext cx="686985"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7121980" y="3948878"/>
        <a:ext cx="480890" cy="422584"/>
      </dsp:txXfrm>
    </dsp:sp>
    <dsp:sp modelId="{CFEB085E-032A-4E86-AC39-49083296C328}">
      <dsp:nvSpPr>
        <dsp:cNvPr id="0" name=""/>
        <dsp:cNvSpPr/>
      </dsp:nvSpPr>
      <dsp:spPr>
        <a:xfrm>
          <a:off x="7587395" y="4123906"/>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Nefis ve şeytan</a:t>
          </a:r>
        </a:p>
      </dsp:txBody>
      <dsp:txXfrm>
        <a:off x="7870913" y="4336260"/>
        <a:ext cx="1368947" cy="1025334"/>
      </dsp:txXfrm>
    </dsp:sp>
    <dsp:sp modelId="{EA92F575-94F8-49F3-80DC-5773421BA260}">
      <dsp:nvSpPr>
        <dsp:cNvPr id="0" name=""/>
        <dsp:cNvSpPr/>
      </dsp:nvSpPr>
      <dsp:spPr>
        <a:xfrm rot="3600000">
          <a:off x="6397759" y="4411016"/>
          <a:ext cx="937048"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6450582" y="4460385"/>
        <a:ext cx="725756" cy="422584"/>
      </dsp:txXfrm>
    </dsp:sp>
    <dsp:sp modelId="{D4167D69-674C-40E9-A12F-9012C06ED31C}">
      <dsp:nvSpPr>
        <dsp:cNvPr id="0" name=""/>
        <dsp:cNvSpPr/>
      </dsp:nvSpPr>
      <dsp:spPr>
        <a:xfrm>
          <a:off x="6547936" y="5163365"/>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Sıkıntı ve üzüntü</a:t>
          </a:r>
        </a:p>
      </dsp:txBody>
      <dsp:txXfrm>
        <a:off x="6831454" y="5375719"/>
        <a:ext cx="1368947" cy="1025334"/>
      </dsp:txXfrm>
    </dsp:sp>
    <dsp:sp modelId="{78759664-1397-406C-81B4-E2E5EE3AFFBF}">
      <dsp:nvSpPr>
        <dsp:cNvPr id="0" name=""/>
        <dsp:cNvSpPr/>
      </dsp:nvSpPr>
      <dsp:spPr>
        <a:xfrm rot="5400000">
          <a:off x="5581044" y="4608195"/>
          <a:ext cx="1029911"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5686690" y="4643410"/>
        <a:ext cx="818619" cy="422584"/>
      </dsp:txXfrm>
    </dsp:sp>
    <dsp:sp modelId="{4A793D84-DF2A-4B9B-81AA-3C64EFDEA061}">
      <dsp:nvSpPr>
        <dsp:cNvPr id="0" name=""/>
        <dsp:cNvSpPr/>
      </dsp:nvSpPr>
      <dsp:spPr>
        <a:xfrm>
          <a:off x="5128008" y="5543833"/>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Zulüm</a:t>
          </a:r>
        </a:p>
      </dsp:txBody>
      <dsp:txXfrm>
        <a:off x="5411526" y="5756187"/>
        <a:ext cx="1368947" cy="1025334"/>
      </dsp:txXfrm>
    </dsp:sp>
    <dsp:sp modelId="{E4AC40FA-69B3-4BC4-8594-6B6DEB8A300F}">
      <dsp:nvSpPr>
        <dsp:cNvPr id="0" name=""/>
        <dsp:cNvSpPr/>
      </dsp:nvSpPr>
      <dsp:spPr>
        <a:xfrm rot="7200000">
          <a:off x="4857192" y="4411016"/>
          <a:ext cx="937048"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5015661" y="4460385"/>
        <a:ext cx="725756" cy="422584"/>
      </dsp:txXfrm>
    </dsp:sp>
    <dsp:sp modelId="{66D0088F-6F9C-4297-9F64-09A07E61923D}">
      <dsp:nvSpPr>
        <dsp:cNvPr id="0" name=""/>
        <dsp:cNvSpPr/>
      </dsp:nvSpPr>
      <dsp:spPr>
        <a:xfrm>
          <a:off x="3708080" y="5163365"/>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Düşman</a:t>
          </a:r>
        </a:p>
      </dsp:txBody>
      <dsp:txXfrm>
        <a:off x="3991598" y="5375719"/>
        <a:ext cx="1368947" cy="1025334"/>
      </dsp:txXfrm>
    </dsp:sp>
    <dsp:sp modelId="{7E415904-37A8-42FE-835C-10F0C79F77D6}">
      <dsp:nvSpPr>
        <dsp:cNvPr id="0" name=""/>
        <dsp:cNvSpPr/>
      </dsp:nvSpPr>
      <dsp:spPr>
        <a:xfrm rot="9000000">
          <a:off x="4396840" y="3859541"/>
          <a:ext cx="686985"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4589129" y="3948878"/>
        <a:ext cx="480890" cy="422584"/>
      </dsp:txXfrm>
    </dsp:sp>
    <dsp:sp modelId="{ADB95095-6377-45AD-8A82-24316BD59D6C}">
      <dsp:nvSpPr>
        <dsp:cNvPr id="0" name=""/>
        <dsp:cNvSpPr/>
      </dsp:nvSpPr>
      <dsp:spPr>
        <a:xfrm>
          <a:off x="2668621" y="4123906"/>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Borç</a:t>
          </a:r>
        </a:p>
      </dsp:txBody>
      <dsp:txXfrm>
        <a:off x="2952139" y="4336260"/>
        <a:ext cx="1368947" cy="1025334"/>
      </dsp:txXfrm>
    </dsp:sp>
    <dsp:sp modelId="{0CE3FD96-F090-46EC-B4A4-F90E4DC59154}">
      <dsp:nvSpPr>
        <dsp:cNvPr id="0" name=""/>
        <dsp:cNvSpPr/>
      </dsp:nvSpPr>
      <dsp:spPr>
        <a:xfrm rot="10800000">
          <a:off x="4258066" y="3076846"/>
          <a:ext cx="509937"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4411047" y="3217707"/>
        <a:ext cx="356956" cy="422584"/>
      </dsp:txXfrm>
    </dsp:sp>
    <dsp:sp modelId="{EB7523E4-1488-4E5F-9C93-A310B4559F01}">
      <dsp:nvSpPr>
        <dsp:cNvPr id="0" name=""/>
        <dsp:cNvSpPr/>
      </dsp:nvSpPr>
      <dsp:spPr>
        <a:xfrm>
          <a:off x="2288153" y="2703978"/>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Güçsüzlük</a:t>
          </a:r>
        </a:p>
      </dsp:txBody>
      <dsp:txXfrm>
        <a:off x="2571671" y="2916332"/>
        <a:ext cx="1368947" cy="1025334"/>
      </dsp:txXfrm>
    </dsp:sp>
    <dsp:sp modelId="{8A2AEFF7-773E-4D24-B144-9745C8F3CFBC}">
      <dsp:nvSpPr>
        <dsp:cNvPr id="0" name=""/>
        <dsp:cNvSpPr/>
      </dsp:nvSpPr>
      <dsp:spPr>
        <a:xfrm rot="12600000">
          <a:off x="4396840" y="2294151"/>
          <a:ext cx="686985"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4589129" y="2486536"/>
        <a:ext cx="480890" cy="422584"/>
      </dsp:txXfrm>
    </dsp:sp>
    <dsp:sp modelId="{95EEC0DA-2FB7-4F27-85C5-55BD162E9173}">
      <dsp:nvSpPr>
        <dsp:cNvPr id="0" name=""/>
        <dsp:cNvSpPr/>
      </dsp:nvSpPr>
      <dsp:spPr>
        <a:xfrm>
          <a:off x="2668621" y="1284050"/>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Zillet</a:t>
          </a:r>
        </a:p>
      </dsp:txBody>
      <dsp:txXfrm>
        <a:off x="2952139" y="1496404"/>
        <a:ext cx="1368947" cy="1025334"/>
      </dsp:txXfrm>
    </dsp:sp>
    <dsp:sp modelId="{85B8532D-9398-437D-B64F-409B2E866C01}">
      <dsp:nvSpPr>
        <dsp:cNvPr id="0" name=""/>
        <dsp:cNvSpPr/>
      </dsp:nvSpPr>
      <dsp:spPr>
        <a:xfrm rot="14400000">
          <a:off x="4857192" y="1742676"/>
          <a:ext cx="937048" cy="704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5015661" y="1975029"/>
        <a:ext cx="725756" cy="422584"/>
      </dsp:txXfrm>
    </dsp:sp>
    <dsp:sp modelId="{3CFF4B11-0A7D-4AA5-8169-CCE51ABF2318}">
      <dsp:nvSpPr>
        <dsp:cNvPr id="0" name=""/>
        <dsp:cNvSpPr/>
      </dsp:nvSpPr>
      <dsp:spPr>
        <a:xfrm>
          <a:off x="3708080" y="244591"/>
          <a:ext cx="1935983" cy="145004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Cehennem ve kabir azabı</a:t>
          </a:r>
        </a:p>
      </dsp:txBody>
      <dsp:txXfrm>
        <a:off x="3991598" y="456945"/>
        <a:ext cx="1368947" cy="10253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11</a:t>
            </a:fld>
            <a:endParaRPr lang="tr-TR"/>
          </a:p>
        </p:txBody>
      </p:sp>
    </p:spTree>
    <p:extLst>
      <p:ext uri="{BB962C8B-B14F-4D97-AF65-F5344CB8AC3E}">
        <p14:creationId xmlns:p14="http://schemas.microsoft.com/office/powerpoint/2010/main" val="175229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14</a:t>
            </a:fld>
            <a:endParaRPr lang="tr-TR"/>
          </a:p>
        </p:txBody>
      </p:sp>
    </p:spTree>
    <p:extLst>
      <p:ext uri="{BB962C8B-B14F-4D97-AF65-F5344CB8AC3E}">
        <p14:creationId xmlns:p14="http://schemas.microsoft.com/office/powerpoint/2010/main" val="158966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1.03.2021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1.03.2021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1.03.2021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1.03.2021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1.03.2021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ThC8nrTmGI" TargetMode="External"/><Relationship Id="rId2" Type="http://schemas.openxmlformats.org/officeDocument/2006/relationships/slideLayout" Target="../slideLayouts/slideLayout7.xml"/><Relationship Id="rId1" Type="http://schemas.openxmlformats.org/officeDocument/2006/relationships/video" Target="https://www.youtube.com/embed/BThC8nrTmGI?feature=oembed"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boG_DSmQFQ8?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30988"/>
            <a:ext cx="12052570" cy="1301457"/>
          </a:xfrm>
        </p:spPr>
        <p:txBody>
          <a:bodyPr>
            <a:noAutofit/>
          </a:bodyPr>
          <a:lstStyle/>
          <a:p>
            <a:pPr algn="ctr"/>
            <a:r>
              <a:rPr lang="tr-TR" sz="5400" cap="none" dirty="0">
                <a:ln w="0"/>
                <a:solidFill>
                  <a:schemeClr val="accent2">
                    <a:lumMod val="50000"/>
                  </a:schemeClr>
                </a:solidFill>
                <a:effectLst>
                  <a:outerShdw blurRad="38100" dist="19050" dir="2700000" algn="tl" rotWithShape="0">
                    <a:schemeClr val="dk1">
                      <a:alpha val="40000"/>
                    </a:schemeClr>
                  </a:outerShdw>
                </a:effectLst>
              </a:rPr>
              <a:t>PEYGAMBERİMİZİN HAYATINDA </a:t>
            </a:r>
            <a:br>
              <a:rPr lang="tr-TR" sz="5400" cap="none" dirty="0">
                <a:ln w="0"/>
                <a:solidFill>
                  <a:schemeClr val="accent2">
                    <a:lumMod val="50000"/>
                  </a:schemeClr>
                </a:solidFill>
                <a:effectLst>
                  <a:outerShdw blurRad="38100" dist="19050" dir="2700000" algn="tl" rotWithShape="0">
                    <a:schemeClr val="dk1">
                      <a:alpha val="40000"/>
                    </a:schemeClr>
                  </a:outerShdw>
                </a:effectLst>
              </a:rPr>
            </a:br>
            <a:r>
              <a:rPr lang="tr-TR" sz="8000" cap="none" dirty="0">
                <a:ln w="0"/>
                <a:solidFill>
                  <a:schemeClr val="accent2">
                    <a:lumMod val="50000"/>
                  </a:schemeClr>
                </a:solidFill>
                <a:effectLst>
                  <a:outerShdw blurRad="38100" dist="38100" dir="2700000" algn="tl">
                    <a:srgbClr val="000000">
                      <a:alpha val="43137"/>
                    </a:srgbClr>
                  </a:outerShdw>
                </a:effectLst>
              </a:rPr>
              <a:t>DUA, TEVEKKÜL VE ZİKİR</a:t>
            </a:r>
            <a:endParaRPr lang="tr-TR" sz="6600" cap="none" dirty="0">
              <a:ln w="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37C3ABF-224E-412F-ACB6-E522E7B8BF93}"/>
              </a:ext>
            </a:extLst>
          </p:cNvPr>
          <p:cNvSpPr/>
          <p:nvPr/>
        </p:nvSpPr>
        <p:spPr>
          <a:xfrm>
            <a:off x="3623720" y="3244334"/>
            <a:ext cx="4944559" cy="369332"/>
          </a:xfrm>
          <a:prstGeom prst="rect">
            <a:avLst/>
          </a:prstGeom>
        </p:spPr>
        <p:txBody>
          <a:bodyPr wrap="none">
            <a:spAutoFit/>
          </a:bodyPr>
          <a:lstStyle/>
          <a:p>
            <a:r>
              <a:rPr lang="tr-TR" dirty="0">
                <a:hlinkClick r:id="rId3"/>
              </a:rPr>
              <a:t>https://www.youtube.com/watch?v=BThC8nrTmGI</a:t>
            </a:r>
            <a:endParaRPr lang="tr-TR" dirty="0"/>
          </a:p>
        </p:txBody>
      </p:sp>
      <p:pic>
        <p:nvPicPr>
          <p:cNvPr id="3" name="Çevrimiçi Medya 2" title="Bir Ceylanￄﾱn Hikayesi">
            <a:hlinkClick r:id="" action="ppaction://media"/>
            <a:extLst>
              <a:ext uri="{FF2B5EF4-FFF2-40B4-BE49-F238E27FC236}">
                <a16:creationId xmlns:a16="http://schemas.microsoft.com/office/drawing/2014/main" id="{D7275ADD-D4B7-4ABB-A347-51E754FE2152}"/>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835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A32EC89-2E84-482C-9445-D03777267361}"/>
              </a:ext>
            </a:extLst>
          </p:cNvPr>
          <p:cNvPicPr>
            <a:picLocks noChangeAspect="1"/>
          </p:cNvPicPr>
          <p:nvPr/>
        </p:nvPicPr>
        <p:blipFill>
          <a:blip r:embed="rId3"/>
          <a:stretch>
            <a:fillRect/>
          </a:stretch>
        </p:blipFill>
        <p:spPr>
          <a:xfrm>
            <a:off x="-1" y="0"/>
            <a:ext cx="12192001" cy="6858000"/>
          </a:xfrm>
          <a:prstGeom prst="rect">
            <a:avLst/>
          </a:prstGeom>
        </p:spPr>
      </p:pic>
      <p:sp>
        <p:nvSpPr>
          <p:cNvPr id="7" name="Dikdörtgen 6">
            <a:extLst>
              <a:ext uri="{FF2B5EF4-FFF2-40B4-BE49-F238E27FC236}">
                <a16:creationId xmlns:a16="http://schemas.microsoft.com/office/drawing/2014/main" id="{FFAFE7F4-3038-4919-ADC7-5B5B9516280F}"/>
              </a:ext>
            </a:extLst>
          </p:cNvPr>
          <p:cNvSpPr/>
          <p:nvPr/>
        </p:nvSpPr>
        <p:spPr>
          <a:xfrm>
            <a:off x="3706238" y="382090"/>
            <a:ext cx="8103140" cy="2308324"/>
          </a:xfrm>
          <a:prstGeom prst="rect">
            <a:avLst/>
          </a:prstGeom>
        </p:spPr>
        <p:txBody>
          <a:bodyPr wrap="square">
            <a:spAutoFit/>
          </a:bodyPr>
          <a:lstStyle/>
          <a:p>
            <a:pPr algn="ctr"/>
            <a:r>
              <a:rPr lang="tr-TR" sz="4800" dirty="0"/>
              <a:t>Sözlükte “güvenmek, dayanmak, işi başkasına havale etmek” anlamlarına gelir.</a:t>
            </a:r>
          </a:p>
        </p:txBody>
      </p:sp>
      <p:sp>
        <p:nvSpPr>
          <p:cNvPr id="8" name="Dikdörtgen 7">
            <a:extLst>
              <a:ext uri="{FF2B5EF4-FFF2-40B4-BE49-F238E27FC236}">
                <a16:creationId xmlns:a16="http://schemas.microsoft.com/office/drawing/2014/main" id="{8A54B3B0-59A8-4278-A631-4026210F1CB2}"/>
              </a:ext>
            </a:extLst>
          </p:cNvPr>
          <p:cNvSpPr/>
          <p:nvPr/>
        </p:nvSpPr>
        <p:spPr>
          <a:xfrm>
            <a:off x="163748" y="4935113"/>
            <a:ext cx="12013660" cy="1661993"/>
          </a:xfrm>
          <a:prstGeom prst="rect">
            <a:avLst/>
          </a:prstGeom>
        </p:spPr>
        <p:txBody>
          <a:bodyPr wrap="square">
            <a:spAutoFit/>
          </a:bodyPr>
          <a:lstStyle/>
          <a:p>
            <a:pPr algn="ctr"/>
            <a:r>
              <a:rPr lang="tr-TR" sz="3400" dirty="0"/>
              <a:t>Terim olarak ise “hedefe ulaşmak için gerekli olan maddi ve manevi sebeplerin hepsine başvurduktan sonra Allah’a dayanıp güvenmek ve işin sonrasını Allah’ın takdirine bırakmak” demektir.</a:t>
            </a:r>
          </a:p>
        </p:txBody>
      </p:sp>
    </p:spTree>
    <p:extLst>
      <p:ext uri="{BB962C8B-B14F-4D97-AF65-F5344CB8AC3E}">
        <p14:creationId xmlns:p14="http://schemas.microsoft.com/office/powerpoint/2010/main" val="16661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8DF1D3A-467A-4CDF-8673-470B7366AD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2224" y="0"/>
            <a:ext cx="5987552" cy="6858000"/>
          </a:xfrm>
          <a:prstGeom prst="rect">
            <a:avLst/>
          </a:prstGeom>
        </p:spPr>
      </p:pic>
    </p:spTree>
    <p:extLst>
      <p:ext uri="{BB962C8B-B14F-4D97-AF65-F5344CB8AC3E}">
        <p14:creationId xmlns:p14="http://schemas.microsoft.com/office/powerpoint/2010/main" val="13308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262ECF9-6419-412B-A348-913A3DFAB6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Resim 1">
            <a:extLst>
              <a:ext uri="{FF2B5EF4-FFF2-40B4-BE49-F238E27FC236}">
                <a16:creationId xmlns:a16="http://schemas.microsoft.com/office/drawing/2014/main" id="{DD7AA2C6-7E3C-4691-9C33-9C033960D2F4}"/>
              </a:ext>
            </a:extLst>
          </p:cNvPr>
          <p:cNvPicPr>
            <a:picLocks noChangeAspect="1"/>
          </p:cNvPicPr>
          <p:nvPr/>
        </p:nvPicPr>
        <p:blipFill>
          <a:blip r:embed="rId3"/>
          <a:stretch>
            <a:fillRect/>
          </a:stretch>
        </p:blipFill>
        <p:spPr>
          <a:xfrm>
            <a:off x="1588613" y="1963724"/>
            <a:ext cx="9014773" cy="3231711"/>
          </a:xfrm>
          <a:prstGeom prst="rect">
            <a:avLst/>
          </a:prstGeom>
        </p:spPr>
      </p:pic>
    </p:spTree>
    <p:extLst>
      <p:ext uri="{BB962C8B-B14F-4D97-AF65-F5344CB8AC3E}">
        <p14:creationId xmlns:p14="http://schemas.microsoft.com/office/powerpoint/2010/main" val="42773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9F708D0-2914-44BB-BC0E-D1302753E1B2}"/>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3577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5DCEBE7-E2CA-47B2-A3F5-7B5F548A52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0991" y="891540"/>
            <a:ext cx="6470018" cy="5074920"/>
          </a:xfrm>
          <a:prstGeom prst="rect">
            <a:avLst/>
          </a:prstGeom>
        </p:spPr>
      </p:pic>
    </p:spTree>
    <p:extLst>
      <p:ext uri="{BB962C8B-B14F-4D97-AF65-F5344CB8AC3E}">
        <p14:creationId xmlns:p14="http://schemas.microsoft.com/office/powerpoint/2010/main" val="4627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F55F7EC-CE7F-4B06-9273-5B52139D82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19178" y="795922"/>
            <a:ext cx="7553643" cy="5970638"/>
          </a:xfrm>
          <a:prstGeom prst="rect">
            <a:avLst/>
          </a:prstGeom>
        </p:spPr>
      </p:pic>
    </p:spTree>
    <p:extLst>
      <p:ext uri="{BB962C8B-B14F-4D97-AF65-F5344CB8AC3E}">
        <p14:creationId xmlns:p14="http://schemas.microsoft.com/office/powerpoint/2010/main" val="32664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D4F3AE6-53A1-4A53-A475-E6C36101343C}"/>
              </a:ext>
            </a:extLst>
          </p:cNvPr>
          <p:cNvSpPr txBox="1"/>
          <p:nvPr/>
        </p:nvSpPr>
        <p:spPr>
          <a:xfrm>
            <a:off x="3048811" y="0"/>
            <a:ext cx="6094378" cy="369332"/>
          </a:xfrm>
          <a:prstGeom prst="rect">
            <a:avLst/>
          </a:prstGeom>
          <a:noFill/>
        </p:spPr>
        <p:txBody>
          <a:bodyPr wrap="square">
            <a:spAutoFit/>
          </a:bodyPr>
          <a:lstStyle/>
          <a:p>
            <a:r>
              <a:rPr lang="tr-TR" dirty="0"/>
              <a:t>https://www.youtube.com/watch?v=boG_DSmQFQ8</a:t>
            </a:r>
          </a:p>
        </p:txBody>
      </p:sp>
      <p:pic>
        <p:nvPicPr>
          <p:cNvPr id="5" name="Çevrimiçi Medya 4" title="Esma-ül Hüsna - Allah'ın İsimleri - El Vekil 53">
            <a:hlinkClick r:id="" action="ppaction://media"/>
            <a:extLst>
              <a:ext uri="{FF2B5EF4-FFF2-40B4-BE49-F238E27FC236}">
                <a16:creationId xmlns:a16="http://schemas.microsoft.com/office/drawing/2014/main" id="{1DA822E0-4579-4A60-8806-BBF8BFD55368}"/>
              </a:ext>
            </a:extLst>
          </p:cNvPr>
          <p:cNvPicPr>
            <a:picLocks noRot="1" noChangeAspect="1"/>
          </p:cNvPicPr>
          <p:nvPr>
            <a:videoFile r:link="rId1"/>
          </p:nvPr>
        </p:nvPicPr>
        <p:blipFill>
          <a:blip r:embed="rId3"/>
          <a:stretch>
            <a:fillRect/>
          </a:stretch>
        </p:blipFill>
        <p:spPr>
          <a:xfrm>
            <a:off x="403697" y="454633"/>
            <a:ext cx="11381362" cy="6403367"/>
          </a:xfrm>
          <a:prstGeom prst="rect">
            <a:avLst/>
          </a:prstGeom>
        </p:spPr>
      </p:pic>
    </p:spTree>
    <p:extLst>
      <p:ext uri="{BB962C8B-B14F-4D97-AF65-F5344CB8AC3E}">
        <p14:creationId xmlns:p14="http://schemas.microsoft.com/office/powerpoint/2010/main" val="360838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30988"/>
            <a:ext cx="12052570" cy="1301457"/>
          </a:xfrm>
        </p:spPr>
        <p:txBody>
          <a:bodyPr>
            <a:noAutofit/>
          </a:bodyPr>
          <a:lstStyle/>
          <a:p>
            <a:pPr algn="ctr"/>
            <a:r>
              <a:rPr lang="tr-TR" sz="16600" cap="none" dirty="0">
                <a:ln w="0"/>
                <a:solidFill>
                  <a:schemeClr val="accent2">
                    <a:lumMod val="50000"/>
                  </a:schemeClr>
                </a:solidFill>
                <a:effectLst>
                  <a:outerShdw blurRad="38100" dist="38100" dir="2700000" algn="tl">
                    <a:srgbClr val="000000">
                      <a:alpha val="43137"/>
                    </a:srgbClr>
                  </a:outerShdw>
                </a:effectLst>
              </a:rPr>
              <a:t>ZİKİR</a:t>
            </a:r>
            <a:endParaRPr lang="tr-TR" sz="11500" cap="none" dirty="0">
              <a:ln w="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2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5C601BF-5937-48CC-AD5A-9A6A46BF66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240" y="754102"/>
            <a:ext cx="5410886" cy="5992137"/>
          </a:xfrm>
          <a:prstGeom prst="rect">
            <a:avLst/>
          </a:prstGeom>
        </p:spPr>
      </p:pic>
      <p:sp>
        <p:nvSpPr>
          <p:cNvPr id="5" name="Ok: Aşağı 4">
            <a:extLst>
              <a:ext uri="{FF2B5EF4-FFF2-40B4-BE49-F238E27FC236}">
                <a16:creationId xmlns:a16="http://schemas.microsoft.com/office/drawing/2014/main" id="{783F8160-AA7E-4715-83A6-2C2C1F4FAD42}"/>
              </a:ext>
            </a:extLst>
          </p:cNvPr>
          <p:cNvSpPr/>
          <p:nvPr/>
        </p:nvSpPr>
        <p:spPr>
          <a:xfrm>
            <a:off x="6638875" y="754102"/>
            <a:ext cx="4382565" cy="1399817"/>
          </a:xfrm>
          <a:prstGeom prst="downArrow">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800" dirty="0">
                <a:solidFill>
                  <a:schemeClr val="accent1"/>
                </a:solidFill>
              </a:rPr>
              <a:t>ZİKİR</a:t>
            </a:r>
          </a:p>
        </p:txBody>
      </p:sp>
      <p:sp>
        <p:nvSpPr>
          <p:cNvPr id="6" name="Yuvarlatılmış Dikdörtgen 7">
            <a:extLst>
              <a:ext uri="{FF2B5EF4-FFF2-40B4-BE49-F238E27FC236}">
                <a16:creationId xmlns:a16="http://schemas.microsoft.com/office/drawing/2014/main" id="{43A2DA61-1305-423E-A5C1-4D79EEBF8D45}"/>
              </a:ext>
            </a:extLst>
          </p:cNvPr>
          <p:cNvSpPr/>
          <p:nvPr/>
        </p:nvSpPr>
        <p:spPr>
          <a:xfrm>
            <a:off x="5685638" y="4179862"/>
            <a:ext cx="6289040" cy="2566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3600" dirty="0"/>
              <a:t>Allah`ı anmak üzere yapılması veya söylenmesi tavsiye edilen, dua, </a:t>
            </a:r>
            <a:r>
              <a:rPr lang="tr-TR" sz="3600" dirty="0" err="1"/>
              <a:t>hamd</a:t>
            </a:r>
            <a:r>
              <a:rPr lang="tr-TR" sz="3600" dirty="0"/>
              <a:t>, sena, ibadet ve övgü gibi fiiller ve sözlerdir.</a:t>
            </a:r>
          </a:p>
        </p:txBody>
      </p:sp>
      <p:sp>
        <p:nvSpPr>
          <p:cNvPr id="7" name="Dikdörtgen: Çapraz Köşeleri Yuvarlatılmış 6">
            <a:extLst>
              <a:ext uri="{FF2B5EF4-FFF2-40B4-BE49-F238E27FC236}">
                <a16:creationId xmlns:a16="http://schemas.microsoft.com/office/drawing/2014/main" id="{C67002F5-F2C0-4784-97AD-7A3355174264}"/>
              </a:ext>
            </a:extLst>
          </p:cNvPr>
          <p:cNvSpPr/>
          <p:nvPr/>
        </p:nvSpPr>
        <p:spPr>
          <a:xfrm>
            <a:off x="5685638" y="2570080"/>
            <a:ext cx="6289040" cy="115331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Anmak, hatırlamak ve UNUTMAMAK.</a:t>
            </a:r>
          </a:p>
        </p:txBody>
      </p:sp>
    </p:spTree>
    <p:extLst>
      <p:ext uri="{BB962C8B-B14F-4D97-AF65-F5344CB8AC3E}">
        <p14:creationId xmlns:p14="http://schemas.microsoft.com/office/powerpoint/2010/main" val="55096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1698953"/>
            <a:ext cx="5982168" cy="1013800"/>
          </a:xfrm>
        </p:spPr>
        <p:txBody>
          <a:bodyPr>
            <a:normAutofit fontScale="90000"/>
          </a:bodyPr>
          <a:lstStyle/>
          <a:p>
            <a:r>
              <a:rPr lang="tr-TR" sz="4400" b="1" dirty="0">
                <a:solidFill>
                  <a:schemeClr val="accent2">
                    <a:lumMod val="50000"/>
                  </a:schemeClr>
                </a:solidFill>
              </a:rPr>
              <a:t>Neler öğreneceğiz?</a:t>
            </a:r>
          </a:p>
        </p:txBody>
      </p:sp>
      <p:sp>
        <p:nvSpPr>
          <p:cNvPr id="3" name="İçerik Yer Tutucusu 2"/>
          <p:cNvSpPr>
            <a:spLocks noGrp="1"/>
          </p:cNvSpPr>
          <p:nvPr>
            <p:ph idx="1"/>
          </p:nvPr>
        </p:nvSpPr>
        <p:spPr>
          <a:xfrm>
            <a:off x="182881" y="1589848"/>
            <a:ext cx="11643359" cy="4383116"/>
          </a:xfrm>
        </p:spPr>
        <p:txBody>
          <a:bodyPr>
            <a:normAutofit/>
          </a:bodyPr>
          <a:lstStyle/>
          <a:p>
            <a:r>
              <a:rPr lang="tr-TR" sz="5400" dirty="0">
                <a:solidFill>
                  <a:schemeClr val="accent2">
                    <a:lumMod val="50000"/>
                  </a:schemeClr>
                </a:solidFill>
              </a:rPr>
              <a:t>Peygamberimizin hayatında dua, tevekkül ve zikrin önemini fark eder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7">
            <a:extLst>
              <a:ext uri="{FF2B5EF4-FFF2-40B4-BE49-F238E27FC236}">
                <a16:creationId xmlns:a16="http://schemas.microsoft.com/office/drawing/2014/main" id="{AE63AB57-31F4-45CB-BBB9-EEB84AA4AD32}"/>
              </a:ext>
            </a:extLst>
          </p:cNvPr>
          <p:cNvSpPr/>
          <p:nvPr/>
        </p:nvSpPr>
        <p:spPr>
          <a:xfrm>
            <a:off x="5770809" y="1427857"/>
            <a:ext cx="6301578" cy="1650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4400" dirty="0" err="1"/>
              <a:t>Kur’ân’da</a:t>
            </a:r>
            <a:r>
              <a:rPr lang="tr-TR" sz="4400" dirty="0"/>
              <a:t> yaklaşık üç yüz yerde geçer.</a:t>
            </a:r>
          </a:p>
        </p:txBody>
      </p:sp>
      <p:sp>
        <p:nvSpPr>
          <p:cNvPr id="5" name="Yuvarlatılmış Dikdörtgen 7">
            <a:extLst>
              <a:ext uri="{FF2B5EF4-FFF2-40B4-BE49-F238E27FC236}">
                <a16:creationId xmlns:a16="http://schemas.microsoft.com/office/drawing/2014/main" id="{266E133B-AAA6-4C72-8C5E-E2CC9B939DAB}"/>
              </a:ext>
            </a:extLst>
          </p:cNvPr>
          <p:cNvSpPr/>
          <p:nvPr/>
        </p:nvSpPr>
        <p:spPr>
          <a:xfrm>
            <a:off x="5770809" y="3298519"/>
            <a:ext cx="6301578" cy="309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4000" dirty="0"/>
              <a:t>Zikir, Allah’ın yüceliğini dile getirmek ve manevi olgunluğa ulaşmak amacıyla yapılır. </a:t>
            </a:r>
          </a:p>
        </p:txBody>
      </p:sp>
      <p:pic>
        <p:nvPicPr>
          <p:cNvPr id="6" name="Resim 5">
            <a:extLst>
              <a:ext uri="{FF2B5EF4-FFF2-40B4-BE49-F238E27FC236}">
                <a16:creationId xmlns:a16="http://schemas.microsoft.com/office/drawing/2014/main" id="{AA372F0D-F949-4FF0-AC71-EA8D3EB611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455" y="1427857"/>
            <a:ext cx="4629865" cy="4964758"/>
          </a:xfrm>
          <a:prstGeom prst="rect">
            <a:avLst/>
          </a:prstGeom>
        </p:spPr>
      </p:pic>
    </p:spTree>
    <p:extLst>
      <p:ext uri="{BB962C8B-B14F-4D97-AF65-F5344CB8AC3E}">
        <p14:creationId xmlns:p14="http://schemas.microsoft.com/office/powerpoint/2010/main" val="37192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E27F18C-0F7C-433B-8368-8EAA968BC7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2745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DBEA151-4777-449A-AD54-6876DDE348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26928" y="0"/>
            <a:ext cx="9738143" cy="6858000"/>
          </a:xfrm>
          <a:prstGeom prst="rect">
            <a:avLst/>
          </a:prstGeom>
        </p:spPr>
      </p:pic>
    </p:spTree>
    <p:extLst>
      <p:ext uri="{BB962C8B-B14F-4D97-AF65-F5344CB8AC3E}">
        <p14:creationId xmlns:p14="http://schemas.microsoft.com/office/powerpoint/2010/main" val="39110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F91D448-0EC6-4971-AEBE-F6AACED185B3}"/>
              </a:ext>
            </a:extLst>
          </p:cNvPr>
          <p:cNvPicPr>
            <a:picLocks noChangeAspect="1"/>
          </p:cNvPicPr>
          <p:nvPr/>
        </p:nvPicPr>
        <p:blipFill>
          <a:blip r:embed="rId2"/>
          <a:stretch>
            <a:fillRect/>
          </a:stretch>
        </p:blipFill>
        <p:spPr>
          <a:xfrm>
            <a:off x="0" y="0"/>
            <a:ext cx="12192000" cy="6858000"/>
          </a:xfrm>
          <a:prstGeom prst="rect">
            <a:avLst/>
          </a:prstGeom>
        </p:spPr>
      </p:pic>
      <p:sp>
        <p:nvSpPr>
          <p:cNvPr id="3" name="Kaydırma: Dikey 2">
            <a:extLst>
              <a:ext uri="{FF2B5EF4-FFF2-40B4-BE49-F238E27FC236}">
                <a16:creationId xmlns:a16="http://schemas.microsoft.com/office/drawing/2014/main" id="{81A55451-B880-4A5E-948F-5F28701219F1}"/>
              </a:ext>
            </a:extLst>
          </p:cNvPr>
          <p:cNvSpPr/>
          <p:nvPr/>
        </p:nvSpPr>
        <p:spPr>
          <a:xfrm>
            <a:off x="2032000" y="1072529"/>
            <a:ext cx="8128000" cy="5023472"/>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t>Kim yatağına temiz (abdestli) olarak girer ve uyku basıncaya kadar Allah'ı zikrederse gecenin herhangi bir saatinde uyanıp da Allah'tan dünya veya ahiret hayırlarından bir şey isterse Allah Teala, istediğini mutlaka ona verir. Hadis-i Şerif</a:t>
            </a:r>
          </a:p>
        </p:txBody>
      </p:sp>
    </p:spTree>
    <p:extLst>
      <p:ext uri="{BB962C8B-B14F-4D97-AF65-F5344CB8AC3E}">
        <p14:creationId xmlns:p14="http://schemas.microsoft.com/office/powerpoint/2010/main" val="26258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3A2DF6D-DE7D-473E-8731-14B327B92D9D}"/>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a:extLst>
              <a:ext uri="{FF2B5EF4-FFF2-40B4-BE49-F238E27FC236}">
                <a16:creationId xmlns:a16="http://schemas.microsoft.com/office/drawing/2014/main" id="{A4026BDC-7AD3-4774-A2EA-CB8EE11AB1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7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55CD1F5-7836-43AC-95E3-2F4A871A9180}"/>
              </a:ext>
            </a:extLst>
          </p:cNvPr>
          <p:cNvPicPr>
            <a:picLocks noChangeAspect="1"/>
          </p:cNvPicPr>
          <p:nvPr/>
        </p:nvPicPr>
        <p:blipFill>
          <a:blip r:embed="rId2"/>
          <a:stretch>
            <a:fillRect/>
          </a:stretch>
        </p:blipFill>
        <p:spPr>
          <a:xfrm>
            <a:off x="0" y="0"/>
            <a:ext cx="12204000" cy="6858000"/>
          </a:xfrm>
          <a:prstGeom prst="rect">
            <a:avLst/>
          </a:prstGeom>
        </p:spPr>
      </p:pic>
    </p:spTree>
    <p:extLst>
      <p:ext uri="{BB962C8B-B14F-4D97-AF65-F5344CB8AC3E}">
        <p14:creationId xmlns:p14="http://schemas.microsoft.com/office/powerpoint/2010/main" val="3529719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899"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8714051" y="5829263"/>
            <a:ext cx="3034145" cy="830997"/>
          </a:xfrm>
          <a:prstGeom prst="rect">
            <a:avLst/>
          </a:prstGeom>
          <a:noFill/>
          <a:ln w="76200">
            <a:solidFill>
              <a:schemeClr val="tx1"/>
            </a:solidFill>
          </a:ln>
        </p:spPr>
        <p:txBody>
          <a:bodyPr wrap="square" rtlCol="0">
            <a:spAutoFit/>
          </a:bodyPr>
          <a:lstStyle/>
          <a:p>
            <a:pPr algn="ctr"/>
            <a:r>
              <a:rPr lang="tr-TR" sz="2400" b="1" dirty="0"/>
              <a:t>07.03.2020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B657850-9D64-45B3-A15C-2D2DAF0E90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2164" y="3027270"/>
            <a:ext cx="2305457" cy="3302566"/>
          </a:xfrm>
          <a:prstGeom prst="rect">
            <a:avLst/>
          </a:prstGeom>
        </p:spPr>
      </p:pic>
      <p:sp>
        <p:nvSpPr>
          <p:cNvPr id="5" name="Yuvarlatılmış Dikdörtgen 1">
            <a:extLst>
              <a:ext uri="{FF2B5EF4-FFF2-40B4-BE49-F238E27FC236}">
                <a16:creationId xmlns:a16="http://schemas.microsoft.com/office/drawing/2014/main" id="{BEE094EC-EBFB-4BA5-A339-59B2C791B149}"/>
              </a:ext>
            </a:extLst>
          </p:cNvPr>
          <p:cNvSpPr/>
          <p:nvPr/>
        </p:nvSpPr>
        <p:spPr>
          <a:xfrm>
            <a:off x="612844" y="990228"/>
            <a:ext cx="5739320" cy="2429043"/>
          </a:xfrm>
          <a:prstGeom prst="roundRect">
            <a:avLst/>
          </a:prstGeom>
          <a:ln w="7620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tr-TR" sz="3600" dirty="0">
                <a:solidFill>
                  <a:schemeClr val="tx1"/>
                </a:solidFill>
              </a:rPr>
              <a:t>Peygamber Efendimiz (</a:t>
            </a:r>
            <a:r>
              <a:rPr lang="tr-TR" sz="3600" dirty="0" err="1">
                <a:solidFill>
                  <a:schemeClr val="tx1"/>
                </a:solidFill>
              </a:rPr>
              <a:t>s.a.v</a:t>
            </a:r>
            <a:r>
              <a:rPr lang="tr-TR" sz="3600" dirty="0">
                <a:solidFill>
                  <a:schemeClr val="tx1"/>
                </a:solidFill>
              </a:rPr>
              <a:t>.) dualarında ne isterdi? Nelerden sakınırdı?</a:t>
            </a:r>
            <a:endParaRPr lang="de-DE" sz="3600" dirty="0">
              <a:solidFill>
                <a:schemeClr val="tx1"/>
              </a:solidFill>
            </a:endParaRPr>
          </a:p>
        </p:txBody>
      </p:sp>
    </p:spTree>
    <p:extLst>
      <p:ext uri="{BB962C8B-B14F-4D97-AF65-F5344CB8AC3E}">
        <p14:creationId xmlns:p14="http://schemas.microsoft.com/office/powerpoint/2010/main" val="391662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5EC1ED9-54CB-479F-A312-5B947FF7CC83}"/>
              </a:ext>
            </a:extLst>
          </p:cNvPr>
          <p:cNvPicPr>
            <a:picLocks noChangeAspect="1"/>
          </p:cNvPicPr>
          <p:nvPr/>
        </p:nvPicPr>
        <p:blipFill>
          <a:blip r:embed="rId2"/>
          <a:stretch>
            <a:fillRect/>
          </a:stretch>
        </p:blipFill>
        <p:spPr>
          <a:xfrm>
            <a:off x="0" y="0"/>
            <a:ext cx="12192000" cy="6859218"/>
          </a:xfrm>
          <a:prstGeom prst="rect">
            <a:avLst/>
          </a:prstGeom>
        </p:spPr>
      </p:pic>
      <p:sp>
        <p:nvSpPr>
          <p:cNvPr id="2" name="Kaydırma: Dikey 1">
            <a:extLst>
              <a:ext uri="{FF2B5EF4-FFF2-40B4-BE49-F238E27FC236}">
                <a16:creationId xmlns:a16="http://schemas.microsoft.com/office/drawing/2014/main" id="{599BF9E9-44E3-4C26-B0CE-3D630C472CCF}"/>
              </a:ext>
            </a:extLst>
          </p:cNvPr>
          <p:cNvSpPr/>
          <p:nvPr/>
        </p:nvSpPr>
        <p:spPr>
          <a:xfrm>
            <a:off x="2822642" y="1814209"/>
            <a:ext cx="6546715" cy="4338536"/>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dirty="0"/>
              <a:t>Beden ve ruh sağlığı ile dünya ve ahiret mutluluğu isterdi.</a:t>
            </a:r>
          </a:p>
        </p:txBody>
      </p:sp>
    </p:spTree>
    <p:extLst>
      <p:ext uri="{BB962C8B-B14F-4D97-AF65-F5344CB8AC3E}">
        <p14:creationId xmlns:p14="http://schemas.microsoft.com/office/powerpoint/2010/main" val="8249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DECEBA2B-9A7F-4A4A-A2B1-49D08526F659}"/>
              </a:ext>
            </a:extLst>
          </p:cNvPr>
          <p:cNvGraphicFramePr/>
          <p:nvPr>
            <p:extLst>
              <p:ext uri="{D42A27DB-BD31-4B8C-83A1-F6EECF244321}">
                <p14:modId xmlns:p14="http://schemas.microsoft.com/office/powerpoint/2010/main" val="5098370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1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CF988A3F-F2E7-4C54-ADD2-5666F71D0531}"/>
                                            </p:graphicEl>
                                          </p:spTgt>
                                        </p:tgtEl>
                                        <p:attrNameLst>
                                          <p:attrName>style.visibility</p:attrName>
                                        </p:attrNameLst>
                                      </p:cBhvr>
                                      <p:to>
                                        <p:strVal val="visible"/>
                                      </p:to>
                                    </p:set>
                                    <p:animEffect transition="in" filter="fade">
                                      <p:cBhvr>
                                        <p:cTn id="7" dur="1000"/>
                                        <p:tgtEl>
                                          <p:spTgt spid="2">
                                            <p:graphicEl>
                                              <a:dgm id="{CF988A3F-F2E7-4C54-ADD2-5666F71D0531}"/>
                                            </p:graphicEl>
                                          </p:spTgt>
                                        </p:tgtEl>
                                      </p:cBhvr>
                                    </p:animEffect>
                                    <p:anim calcmode="lin" valueType="num">
                                      <p:cBhvr>
                                        <p:cTn id="8" dur="1000" fill="hold"/>
                                        <p:tgtEl>
                                          <p:spTgt spid="2">
                                            <p:graphicEl>
                                              <a:dgm id="{CF988A3F-F2E7-4C54-ADD2-5666F71D053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CF988A3F-F2E7-4C54-ADD2-5666F71D05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369CD5A6-4ADD-4802-B150-CBE2530A8A46}"/>
                                            </p:graphicEl>
                                          </p:spTgt>
                                        </p:tgtEl>
                                        <p:attrNameLst>
                                          <p:attrName>style.visibility</p:attrName>
                                        </p:attrNameLst>
                                      </p:cBhvr>
                                      <p:to>
                                        <p:strVal val="visible"/>
                                      </p:to>
                                    </p:set>
                                    <p:animEffect transition="in" filter="fade">
                                      <p:cBhvr>
                                        <p:cTn id="14" dur="1000"/>
                                        <p:tgtEl>
                                          <p:spTgt spid="2">
                                            <p:graphicEl>
                                              <a:dgm id="{369CD5A6-4ADD-4802-B150-CBE2530A8A46}"/>
                                            </p:graphicEl>
                                          </p:spTgt>
                                        </p:tgtEl>
                                      </p:cBhvr>
                                    </p:animEffect>
                                    <p:anim calcmode="lin" valueType="num">
                                      <p:cBhvr>
                                        <p:cTn id="15" dur="1000" fill="hold"/>
                                        <p:tgtEl>
                                          <p:spTgt spid="2">
                                            <p:graphicEl>
                                              <a:dgm id="{369CD5A6-4ADD-4802-B150-CBE2530A8A46}"/>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369CD5A6-4ADD-4802-B150-CBE2530A8A4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7959E74-7BCC-4000-BD1E-EADBDD87E9E1}"/>
                                            </p:graphicEl>
                                          </p:spTgt>
                                        </p:tgtEl>
                                        <p:attrNameLst>
                                          <p:attrName>style.visibility</p:attrName>
                                        </p:attrNameLst>
                                      </p:cBhvr>
                                      <p:to>
                                        <p:strVal val="visible"/>
                                      </p:to>
                                    </p:set>
                                    <p:animEffect transition="in" filter="fade">
                                      <p:cBhvr>
                                        <p:cTn id="19" dur="1000"/>
                                        <p:tgtEl>
                                          <p:spTgt spid="2">
                                            <p:graphicEl>
                                              <a:dgm id="{F7959E74-7BCC-4000-BD1E-EADBDD87E9E1}"/>
                                            </p:graphicEl>
                                          </p:spTgt>
                                        </p:tgtEl>
                                      </p:cBhvr>
                                    </p:animEffect>
                                    <p:anim calcmode="lin" valueType="num">
                                      <p:cBhvr>
                                        <p:cTn id="20" dur="1000" fill="hold"/>
                                        <p:tgtEl>
                                          <p:spTgt spid="2">
                                            <p:graphicEl>
                                              <a:dgm id="{F7959E74-7BCC-4000-BD1E-EADBDD87E9E1}"/>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7959E74-7BCC-4000-BD1E-EADBDD87E9E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2419A7B2-2360-4B70-9AA8-87D65310A04F}"/>
                                            </p:graphicEl>
                                          </p:spTgt>
                                        </p:tgtEl>
                                        <p:attrNameLst>
                                          <p:attrName>style.visibility</p:attrName>
                                        </p:attrNameLst>
                                      </p:cBhvr>
                                      <p:to>
                                        <p:strVal val="visible"/>
                                      </p:to>
                                    </p:set>
                                    <p:animEffect transition="in" filter="fade">
                                      <p:cBhvr>
                                        <p:cTn id="26" dur="1000"/>
                                        <p:tgtEl>
                                          <p:spTgt spid="2">
                                            <p:graphicEl>
                                              <a:dgm id="{2419A7B2-2360-4B70-9AA8-87D65310A04F}"/>
                                            </p:graphicEl>
                                          </p:spTgt>
                                        </p:tgtEl>
                                      </p:cBhvr>
                                    </p:animEffect>
                                    <p:anim calcmode="lin" valueType="num">
                                      <p:cBhvr>
                                        <p:cTn id="27" dur="1000" fill="hold"/>
                                        <p:tgtEl>
                                          <p:spTgt spid="2">
                                            <p:graphicEl>
                                              <a:dgm id="{2419A7B2-2360-4B70-9AA8-87D65310A04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419A7B2-2360-4B70-9AA8-87D65310A04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A2AAAFAA-6911-4ECC-9BA4-73C6FB01EEEF}"/>
                                            </p:graphicEl>
                                          </p:spTgt>
                                        </p:tgtEl>
                                        <p:attrNameLst>
                                          <p:attrName>style.visibility</p:attrName>
                                        </p:attrNameLst>
                                      </p:cBhvr>
                                      <p:to>
                                        <p:strVal val="visible"/>
                                      </p:to>
                                    </p:set>
                                    <p:animEffect transition="in" filter="fade">
                                      <p:cBhvr>
                                        <p:cTn id="31" dur="1000"/>
                                        <p:tgtEl>
                                          <p:spTgt spid="2">
                                            <p:graphicEl>
                                              <a:dgm id="{A2AAAFAA-6911-4ECC-9BA4-73C6FB01EEEF}"/>
                                            </p:graphicEl>
                                          </p:spTgt>
                                        </p:tgtEl>
                                      </p:cBhvr>
                                    </p:animEffect>
                                    <p:anim calcmode="lin" valueType="num">
                                      <p:cBhvr>
                                        <p:cTn id="32" dur="1000" fill="hold"/>
                                        <p:tgtEl>
                                          <p:spTgt spid="2">
                                            <p:graphicEl>
                                              <a:dgm id="{A2AAAFAA-6911-4ECC-9BA4-73C6FB01EEEF}"/>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A2AAAFAA-6911-4ECC-9BA4-73C6FB01EEEF}"/>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6D4A0F08-66E6-452A-B20B-541D6A2714E9}"/>
                                            </p:graphicEl>
                                          </p:spTgt>
                                        </p:tgtEl>
                                        <p:attrNameLst>
                                          <p:attrName>style.visibility</p:attrName>
                                        </p:attrNameLst>
                                      </p:cBhvr>
                                      <p:to>
                                        <p:strVal val="visible"/>
                                      </p:to>
                                    </p:set>
                                    <p:animEffect transition="in" filter="fade">
                                      <p:cBhvr>
                                        <p:cTn id="38" dur="1000"/>
                                        <p:tgtEl>
                                          <p:spTgt spid="2">
                                            <p:graphicEl>
                                              <a:dgm id="{6D4A0F08-66E6-452A-B20B-541D6A2714E9}"/>
                                            </p:graphicEl>
                                          </p:spTgt>
                                        </p:tgtEl>
                                      </p:cBhvr>
                                    </p:animEffect>
                                    <p:anim calcmode="lin" valueType="num">
                                      <p:cBhvr>
                                        <p:cTn id="39" dur="1000" fill="hold"/>
                                        <p:tgtEl>
                                          <p:spTgt spid="2">
                                            <p:graphicEl>
                                              <a:dgm id="{6D4A0F08-66E6-452A-B20B-541D6A2714E9}"/>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6D4A0F08-66E6-452A-B20B-541D6A2714E9}"/>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6EA42614-A66F-421D-A808-334FCA0DF567}"/>
                                            </p:graphicEl>
                                          </p:spTgt>
                                        </p:tgtEl>
                                        <p:attrNameLst>
                                          <p:attrName>style.visibility</p:attrName>
                                        </p:attrNameLst>
                                      </p:cBhvr>
                                      <p:to>
                                        <p:strVal val="visible"/>
                                      </p:to>
                                    </p:set>
                                    <p:animEffect transition="in" filter="fade">
                                      <p:cBhvr>
                                        <p:cTn id="43" dur="1000"/>
                                        <p:tgtEl>
                                          <p:spTgt spid="2">
                                            <p:graphicEl>
                                              <a:dgm id="{6EA42614-A66F-421D-A808-334FCA0DF567}"/>
                                            </p:graphicEl>
                                          </p:spTgt>
                                        </p:tgtEl>
                                      </p:cBhvr>
                                    </p:animEffect>
                                    <p:anim calcmode="lin" valueType="num">
                                      <p:cBhvr>
                                        <p:cTn id="44" dur="1000" fill="hold"/>
                                        <p:tgtEl>
                                          <p:spTgt spid="2">
                                            <p:graphicEl>
                                              <a:dgm id="{6EA42614-A66F-421D-A808-334FCA0DF56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6EA42614-A66F-421D-A808-334FCA0DF56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D28FBE6-846F-47B7-8E51-3727B4A99F70}"/>
                                            </p:graphicEl>
                                          </p:spTgt>
                                        </p:tgtEl>
                                        <p:attrNameLst>
                                          <p:attrName>style.visibility</p:attrName>
                                        </p:attrNameLst>
                                      </p:cBhvr>
                                      <p:to>
                                        <p:strVal val="visible"/>
                                      </p:to>
                                    </p:set>
                                    <p:animEffect transition="in" filter="fade">
                                      <p:cBhvr>
                                        <p:cTn id="50" dur="1000"/>
                                        <p:tgtEl>
                                          <p:spTgt spid="2">
                                            <p:graphicEl>
                                              <a:dgm id="{6D28FBE6-846F-47B7-8E51-3727B4A99F70}"/>
                                            </p:graphicEl>
                                          </p:spTgt>
                                        </p:tgtEl>
                                      </p:cBhvr>
                                    </p:animEffect>
                                    <p:anim calcmode="lin" valueType="num">
                                      <p:cBhvr>
                                        <p:cTn id="51" dur="1000" fill="hold"/>
                                        <p:tgtEl>
                                          <p:spTgt spid="2">
                                            <p:graphicEl>
                                              <a:dgm id="{6D28FBE6-846F-47B7-8E51-3727B4A99F7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D28FBE6-846F-47B7-8E51-3727B4A99F7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6E8A8C4E-D049-4E40-A4D4-7D42DC1C1651}"/>
                                            </p:graphicEl>
                                          </p:spTgt>
                                        </p:tgtEl>
                                        <p:attrNameLst>
                                          <p:attrName>style.visibility</p:attrName>
                                        </p:attrNameLst>
                                      </p:cBhvr>
                                      <p:to>
                                        <p:strVal val="visible"/>
                                      </p:to>
                                    </p:set>
                                    <p:animEffect transition="in" filter="fade">
                                      <p:cBhvr>
                                        <p:cTn id="55" dur="1000"/>
                                        <p:tgtEl>
                                          <p:spTgt spid="2">
                                            <p:graphicEl>
                                              <a:dgm id="{6E8A8C4E-D049-4E40-A4D4-7D42DC1C1651}"/>
                                            </p:graphicEl>
                                          </p:spTgt>
                                        </p:tgtEl>
                                      </p:cBhvr>
                                    </p:animEffect>
                                    <p:anim calcmode="lin" valueType="num">
                                      <p:cBhvr>
                                        <p:cTn id="56" dur="1000" fill="hold"/>
                                        <p:tgtEl>
                                          <p:spTgt spid="2">
                                            <p:graphicEl>
                                              <a:dgm id="{6E8A8C4E-D049-4E40-A4D4-7D42DC1C1651}"/>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6E8A8C4E-D049-4E40-A4D4-7D42DC1C1651}"/>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E0B6470D-9FB5-44C1-B481-241D8E60326A}"/>
                                            </p:graphicEl>
                                          </p:spTgt>
                                        </p:tgtEl>
                                        <p:attrNameLst>
                                          <p:attrName>style.visibility</p:attrName>
                                        </p:attrNameLst>
                                      </p:cBhvr>
                                      <p:to>
                                        <p:strVal val="visible"/>
                                      </p:to>
                                    </p:set>
                                    <p:animEffect transition="in" filter="fade">
                                      <p:cBhvr>
                                        <p:cTn id="62" dur="1000"/>
                                        <p:tgtEl>
                                          <p:spTgt spid="2">
                                            <p:graphicEl>
                                              <a:dgm id="{E0B6470D-9FB5-44C1-B481-241D8E60326A}"/>
                                            </p:graphicEl>
                                          </p:spTgt>
                                        </p:tgtEl>
                                      </p:cBhvr>
                                    </p:animEffect>
                                    <p:anim calcmode="lin" valueType="num">
                                      <p:cBhvr>
                                        <p:cTn id="63" dur="1000" fill="hold"/>
                                        <p:tgtEl>
                                          <p:spTgt spid="2">
                                            <p:graphicEl>
                                              <a:dgm id="{E0B6470D-9FB5-44C1-B481-241D8E60326A}"/>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E0B6470D-9FB5-44C1-B481-241D8E60326A}"/>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CFEB085E-032A-4E86-AC39-49083296C328}"/>
                                            </p:graphicEl>
                                          </p:spTgt>
                                        </p:tgtEl>
                                        <p:attrNameLst>
                                          <p:attrName>style.visibility</p:attrName>
                                        </p:attrNameLst>
                                      </p:cBhvr>
                                      <p:to>
                                        <p:strVal val="visible"/>
                                      </p:to>
                                    </p:set>
                                    <p:animEffect transition="in" filter="fade">
                                      <p:cBhvr>
                                        <p:cTn id="67" dur="1000"/>
                                        <p:tgtEl>
                                          <p:spTgt spid="2">
                                            <p:graphicEl>
                                              <a:dgm id="{CFEB085E-032A-4E86-AC39-49083296C328}"/>
                                            </p:graphicEl>
                                          </p:spTgt>
                                        </p:tgtEl>
                                      </p:cBhvr>
                                    </p:animEffect>
                                    <p:anim calcmode="lin" valueType="num">
                                      <p:cBhvr>
                                        <p:cTn id="68" dur="1000" fill="hold"/>
                                        <p:tgtEl>
                                          <p:spTgt spid="2">
                                            <p:graphicEl>
                                              <a:dgm id="{CFEB085E-032A-4E86-AC39-49083296C328}"/>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CFEB085E-032A-4E86-AC39-49083296C32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EA92F575-94F8-49F3-80DC-5773421BA260}"/>
                                            </p:graphicEl>
                                          </p:spTgt>
                                        </p:tgtEl>
                                        <p:attrNameLst>
                                          <p:attrName>style.visibility</p:attrName>
                                        </p:attrNameLst>
                                      </p:cBhvr>
                                      <p:to>
                                        <p:strVal val="visible"/>
                                      </p:to>
                                    </p:set>
                                    <p:animEffect transition="in" filter="fade">
                                      <p:cBhvr>
                                        <p:cTn id="74" dur="1000"/>
                                        <p:tgtEl>
                                          <p:spTgt spid="2">
                                            <p:graphicEl>
                                              <a:dgm id="{EA92F575-94F8-49F3-80DC-5773421BA260}"/>
                                            </p:graphicEl>
                                          </p:spTgt>
                                        </p:tgtEl>
                                      </p:cBhvr>
                                    </p:animEffect>
                                    <p:anim calcmode="lin" valueType="num">
                                      <p:cBhvr>
                                        <p:cTn id="75" dur="1000" fill="hold"/>
                                        <p:tgtEl>
                                          <p:spTgt spid="2">
                                            <p:graphicEl>
                                              <a:dgm id="{EA92F575-94F8-49F3-80DC-5773421BA260}"/>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EA92F575-94F8-49F3-80DC-5773421BA260}"/>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D4167D69-674C-40E9-A12F-9012C06ED31C}"/>
                                            </p:graphicEl>
                                          </p:spTgt>
                                        </p:tgtEl>
                                        <p:attrNameLst>
                                          <p:attrName>style.visibility</p:attrName>
                                        </p:attrNameLst>
                                      </p:cBhvr>
                                      <p:to>
                                        <p:strVal val="visible"/>
                                      </p:to>
                                    </p:set>
                                    <p:animEffect transition="in" filter="fade">
                                      <p:cBhvr>
                                        <p:cTn id="79" dur="1000"/>
                                        <p:tgtEl>
                                          <p:spTgt spid="2">
                                            <p:graphicEl>
                                              <a:dgm id="{D4167D69-674C-40E9-A12F-9012C06ED31C}"/>
                                            </p:graphicEl>
                                          </p:spTgt>
                                        </p:tgtEl>
                                      </p:cBhvr>
                                    </p:animEffect>
                                    <p:anim calcmode="lin" valueType="num">
                                      <p:cBhvr>
                                        <p:cTn id="80" dur="1000" fill="hold"/>
                                        <p:tgtEl>
                                          <p:spTgt spid="2">
                                            <p:graphicEl>
                                              <a:dgm id="{D4167D69-674C-40E9-A12F-9012C06ED31C}"/>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D4167D69-674C-40E9-A12F-9012C06ED31C}"/>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78759664-1397-406C-81B4-E2E5EE3AFFBF}"/>
                                            </p:graphicEl>
                                          </p:spTgt>
                                        </p:tgtEl>
                                        <p:attrNameLst>
                                          <p:attrName>style.visibility</p:attrName>
                                        </p:attrNameLst>
                                      </p:cBhvr>
                                      <p:to>
                                        <p:strVal val="visible"/>
                                      </p:to>
                                    </p:set>
                                    <p:animEffect transition="in" filter="fade">
                                      <p:cBhvr>
                                        <p:cTn id="86" dur="1000"/>
                                        <p:tgtEl>
                                          <p:spTgt spid="2">
                                            <p:graphicEl>
                                              <a:dgm id="{78759664-1397-406C-81B4-E2E5EE3AFFBF}"/>
                                            </p:graphicEl>
                                          </p:spTgt>
                                        </p:tgtEl>
                                      </p:cBhvr>
                                    </p:animEffect>
                                    <p:anim calcmode="lin" valueType="num">
                                      <p:cBhvr>
                                        <p:cTn id="87" dur="1000" fill="hold"/>
                                        <p:tgtEl>
                                          <p:spTgt spid="2">
                                            <p:graphicEl>
                                              <a:dgm id="{78759664-1397-406C-81B4-E2E5EE3AFFBF}"/>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78759664-1397-406C-81B4-E2E5EE3AFFBF}"/>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4A793D84-DF2A-4B9B-81AA-3C64EFDEA061}"/>
                                            </p:graphicEl>
                                          </p:spTgt>
                                        </p:tgtEl>
                                        <p:attrNameLst>
                                          <p:attrName>style.visibility</p:attrName>
                                        </p:attrNameLst>
                                      </p:cBhvr>
                                      <p:to>
                                        <p:strVal val="visible"/>
                                      </p:to>
                                    </p:set>
                                    <p:animEffect transition="in" filter="fade">
                                      <p:cBhvr>
                                        <p:cTn id="91" dur="1000"/>
                                        <p:tgtEl>
                                          <p:spTgt spid="2">
                                            <p:graphicEl>
                                              <a:dgm id="{4A793D84-DF2A-4B9B-81AA-3C64EFDEA061}"/>
                                            </p:graphicEl>
                                          </p:spTgt>
                                        </p:tgtEl>
                                      </p:cBhvr>
                                    </p:animEffect>
                                    <p:anim calcmode="lin" valueType="num">
                                      <p:cBhvr>
                                        <p:cTn id="92" dur="1000" fill="hold"/>
                                        <p:tgtEl>
                                          <p:spTgt spid="2">
                                            <p:graphicEl>
                                              <a:dgm id="{4A793D84-DF2A-4B9B-81AA-3C64EFDEA061}"/>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4A793D84-DF2A-4B9B-81AA-3C64EFDEA061}"/>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E4AC40FA-69B3-4BC4-8594-6B6DEB8A300F}"/>
                                            </p:graphicEl>
                                          </p:spTgt>
                                        </p:tgtEl>
                                        <p:attrNameLst>
                                          <p:attrName>style.visibility</p:attrName>
                                        </p:attrNameLst>
                                      </p:cBhvr>
                                      <p:to>
                                        <p:strVal val="visible"/>
                                      </p:to>
                                    </p:set>
                                    <p:animEffect transition="in" filter="fade">
                                      <p:cBhvr>
                                        <p:cTn id="98" dur="1000"/>
                                        <p:tgtEl>
                                          <p:spTgt spid="2">
                                            <p:graphicEl>
                                              <a:dgm id="{E4AC40FA-69B3-4BC4-8594-6B6DEB8A300F}"/>
                                            </p:graphicEl>
                                          </p:spTgt>
                                        </p:tgtEl>
                                      </p:cBhvr>
                                    </p:animEffect>
                                    <p:anim calcmode="lin" valueType="num">
                                      <p:cBhvr>
                                        <p:cTn id="99" dur="1000" fill="hold"/>
                                        <p:tgtEl>
                                          <p:spTgt spid="2">
                                            <p:graphicEl>
                                              <a:dgm id="{E4AC40FA-69B3-4BC4-8594-6B6DEB8A300F}"/>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E4AC40FA-69B3-4BC4-8594-6B6DEB8A300F}"/>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66D0088F-6F9C-4297-9F64-09A07E61923D}"/>
                                            </p:graphicEl>
                                          </p:spTgt>
                                        </p:tgtEl>
                                        <p:attrNameLst>
                                          <p:attrName>style.visibility</p:attrName>
                                        </p:attrNameLst>
                                      </p:cBhvr>
                                      <p:to>
                                        <p:strVal val="visible"/>
                                      </p:to>
                                    </p:set>
                                    <p:animEffect transition="in" filter="fade">
                                      <p:cBhvr>
                                        <p:cTn id="103" dur="1000"/>
                                        <p:tgtEl>
                                          <p:spTgt spid="2">
                                            <p:graphicEl>
                                              <a:dgm id="{66D0088F-6F9C-4297-9F64-09A07E61923D}"/>
                                            </p:graphicEl>
                                          </p:spTgt>
                                        </p:tgtEl>
                                      </p:cBhvr>
                                    </p:animEffect>
                                    <p:anim calcmode="lin" valueType="num">
                                      <p:cBhvr>
                                        <p:cTn id="104" dur="1000" fill="hold"/>
                                        <p:tgtEl>
                                          <p:spTgt spid="2">
                                            <p:graphicEl>
                                              <a:dgm id="{66D0088F-6F9C-4297-9F64-09A07E61923D}"/>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66D0088F-6F9C-4297-9F64-09A07E61923D}"/>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graphicEl>
                                              <a:dgm id="{7E415904-37A8-42FE-835C-10F0C79F77D6}"/>
                                            </p:graphicEl>
                                          </p:spTgt>
                                        </p:tgtEl>
                                        <p:attrNameLst>
                                          <p:attrName>style.visibility</p:attrName>
                                        </p:attrNameLst>
                                      </p:cBhvr>
                                      <p:to>
                                        <p:strVal val="visible"/>
                                      </p:to>
                                    </p:set>
                                    <p:animEffect transition="in" filter="fade">
                                      <p:cBhvr>
                                        <p:cTn id="110" dur="1000"/>
                                        <p:tgtEl>
                                          <p:spTgt spid="2">
                                            <p:graphicEl>
                                              <a:dgm id="{7E415904-37A8-42FE-835C-10F0C79F77D6}"/>
                                            </p:graphicEl>
                                          </p:spTgt>
                                        </p:tgtEl>
                                      </p:cBhvr>
                                    </p:animEffect>
                                    <p:anim calcmode="lin" valueType="num">
                                      <p:cBhvr>
                                        <p:cTn id="111" dur="1000" fill="hold"/>
                                        <p:tgtEl>
                                          <p:spTgt spid="2">
                                            <p:graphicEl>
                                              <a:dgm id="{7E415904-37A8-42FE-835C-10F0C79F77D6}"/>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7E415904-37A8-42FE-835C-10F0C79F77D6}"/>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
                                            <p:graphicEl>
                                              <a:dgm id="{ADB95095-6377-45AD-8A82-24316BD59D6C}"/>
                                            </p:graphicEl>
                                          </p:spTgt>
                                        </p:tgtEl>
                                        <p:attrNameLst>
                                          <p:attrName>style.visibility</p:attrName>
                                        </p:attrNameLst>
                                      </p:cBhvr>
                                      <p:to>
                                        <p:strVal val="visible"/>
                                      </p:to>
                                    </p:set>
                                    <p:animEffect transition="in" filter="fade">
                                      <p:cBhvr>
                                        <p:cTn id="115" dur="1000"/>
                                        <p:tgtEl>
                                          <p:spTgt spid="2">
                                            <p:graphicEl>
                                              <a:dgm id="{ADB95095-6377-45AD-8A82-24316BD59D6C}"/>
                                            </p:graphicEl>
                                          </p:spTgt>
                                        </p:tgtEl>
                                      </p:cBhvr>
                                    </p:animEffect>
                                    <p:anim calcmode="lin" valueType="num">
                                      <p:cBhvr>
                                        <p:cTn id="116" dur="1000" fill="hold"/>
                                        <p:tgtEl>
                                          <p:spTgt spid="2">
                                            <p:graphicEl>
                                              <a:dgm id="{ADB95095-6377-45AD-8A82-24316BD59D6C}"/>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ADB95095-6377-45AD-8A82-24316BD59D6C}"/>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
                                            <p:graphicEl>
                                              <a:dgm id="{0CE3FD96-F090-46EC-B4A4-F90E4DC59154}"/>
                                            </p:graphicEl>
                                          </p:spTgt>
                                        </p:tgtEl>
                                        <p:attrNameLst>
                                          <p:attrName>style.visibility</p:attrName>
                                        </p:attrNameLst>
                                      </p:cBhvr>
                                      <p:to>
                                        <p:strVal val="visible"/>
                                      </p:to>
                                    </p:set>
                                    <p:animEffect transition="in" filter="fade">
                                      <p:cBhvr>
                                        <p:cTn id="122" dur="1000"/>
                                        <p:tgtEl>
                                          <p:spTgt spid="2">
                                            <p:graphicEl>
                                              <a:dgm id="{0CE3FD96-F090-46EC-B4A4-F90E4DC59154}"/>
                                            </p:graphicEl>
                                          </p:spTgt>
                                        </p:tgtEl>
                                      </p:cBhvr>
                                    </p:animEffect>
                                    <p:anim calcmode="lin" valueType="num">
                                      <p:cBhvr>
                                        <p:cTn id="123" dur="1000" fill="hold"/>
                                        <p:tgtEl>
                                          <p:spTgt spid="2">
                                            <p:graphicEl>
                                              <a:dgm id="{0CE3FD96-F090-46EC-B4A4-F90E4DC59154}"/>
                                            </p:graphicEl>
                                          </p:spTgt>
                                        </p:tgtEl>
                                        <p:attrNameLst>
                                          <p:attrName>ppt_x</p:attrName>
                                        </p:attrNameLst>
                                      </p:cBhvr>
                                      <p:tavLst>
                                        <p:tav tm="0">
                                          <p:val>
                                            <p:strVal val="#ppt_x"/>
                                          </p:val>
                                        </p:tav>
                                        <p:tav tm="100000">
                                          <p:val>
                                            <p:strVal val="#ppt_x"/>
                                          </p:val>
                                        </p:tav>
                                      </p:tavLst>
                                    </p:anim>
                                    <p:anim calcmode="lin" valueType="num">
                                      <p:cBhvr>
                                        <p:cTn id="124" dur="1000" fill="hold"/>
                                        <p:tgtEl>
                                          <p:spTgt spid="2">
                                            <p:graphicEl>
                                              <a:dgm id="{0CE3FD96-F090-46EC-B4A4-F90E4DC59154}"/>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
                                            <p:graphicEl>
                                              <a:dgm id="{EB7523E4-1488-4E5F-9C93-A310B4559F01}"/>
                                            </p:graphicEl>
                                          </p:spTgt>
                                        </p:tgtEl>
                                        <p:attrNameLst>
                                          <p:attrName>style.visibility</p:attrName>
                                        </p:attrNameLst>
                                      </p:cBhvr>
                                      <p:to>
                                        <p:strVal val="visible"/>
                                      </p:to>
                                    </p:set>
                                    <p:animEffect transition="in" filter="fade">
                                      <p:cBhvr>
                                        <p:cTn id="127" dur="1000"/>
                                        <p:tgtEl>
                                          <p:spTgt spid="2">
                                            <p:graphicEl>
                                              <a:dgm id="{EB7523E4-1488-4E5F-9C93-A310B4559F01}"/>
                                            </p:graphicEl>
                                          </p:spTgt>
                                        </p:tgtEl>
                                      </p:cBhvr>
                                    </p:animEffect>
                                    <p:anim calcmode="lin" valueType="num">
                                      <p:cBhvr>
                                        <p:cTn id="128" dur="1000" fill="hold"/>
                                        <p:tgtEl>
                                          <p:spTgt spid="2">
                                            <p:graphicEl>
                                              <a:dgm id="{EB7523E4-1488-4E5F-9C93-A310B4559F01}"/>
                                            </p:graphicEl>
                                          </p:spTgt>
                                        </p:tgtEl>
                                        <p:attrNameLst>
                                          <p:attrName>ppt_x</p:attrName>
                                        </p:attrNameLst>
                                      </p:cBhvr>
                                      <p:tavLst>
                                        <p:tav tm="0">
                                          <p:val>
                                            <p:strVal val="#ppt_x"/>
                                          </p:val>
                                        </p:tav>
                                        <p:tav tm="100000">
                                          <p:val>
                                            <p:strVal val="#ppt_x"/>
                                          </p:val>
                                        </p:tav>
                                      </p:tavLst>
                                    </p:anim>
                                    <p:anim calcmode="lin" valueType="num">
                                      <p:cBhvr>
                                        <p:cTn id="129" dur="1000" fill="hold"/>
                                        <p:tgtEl>
                                          <p:spTgt spid="2">
                                            <p:graphicEl>
                                              <a:dgm id="{EB7523E4-1488-4E5F-9C93-A310B4559F01}"/>
                                            </p:graphic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graphicEl>
                                              <a:dgm id="{8A2AEFF7-773E-4D24-B144-9745C8F3CFBC}"/>
                                            </p:graphicEl>
                                          </p:spTgt>
                                        </p:tgtEl>
                                        <p:attrNameLst>
                                          <p:attrName>style.visibility</p:attrName>
                                        </p:attrNameLst>
                                      </p:cBhvr>
                                      <p:to>
                                        <p:strVal val="visible"/>
                                      </p:to>
                                    </p:set>
                                    <p:animEffect transition="in" filter="fade">
                                      <p:cBhvr>
                                        <p:cTn id="134" dur="1000"/>
                                        <p:tgtEl>
                                          <p:spTgt spid="2">
                                            <p:graphicEl>
                                              <a:dgm id="{8A2AEFF7-773E-4D24-B144-9745C8F3CFBC}"/>
                                            </p:graphicEl>
                                          </p:spTgt>
                                        </p:tgtEl>
                                      </p:cBhvr>
                                    </p:animEffect>
                                    <p:anim calcmode="lin" valueType="num">
                                      <p:cBhvr>
                                        <p:cTn id="135" dur="1000" fill="hold"/>
                                        <p:tgtEl>
                                          <p:spTgt spid="2">
                                            <p:graphicEl>
                                              <a:dgm id="{8A2AEFF7-773E-4D24-B144-9745C8F3CFBC}"/>
                                            </p:graphicEl>
                                          </p:spTgt>
                                        </p:tgtEl>
                                        <p:attrNameLst>
                                          <p:attrName>ppt_x</p:attrName>
                                        </p:attrNameLst>
                                      </p:cBhvr>
                                      <p:tavLst>
                                        <p:tav tm="0">
                                          <p:val>
                                            <p:strVal val="#ppt_x"/>
                                          </p:val>
                                        </p:tav>
                                        <p:tav tm="100000">
                                          <p:val>
                                            <p:strVal val="#ppt_x"/>
                                          </p:val>
                                        </p:tav>
                                      </p:tavLst>
                                    </p:anim>
                                    <p:anim calcmode="lin" valueType="num">
                                      <p:cBhvr>
                                        <p:cTn id="136" dur="1000" fill="hold"/>
                                        <p:tgtEl>
                                          <p:spTgt spid="2">
                                            <p:graphicEl>
                                              <a:dgm id="{8A2AEFF7-773E-4D24-B144-9745C8F3CFBC}"/>
                                            </p:graphic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
                                            <p:graphicEl>
                                              <a:dgm id="{95EEC0DA-2FB7-4F27-85C5-55BD162E9173}"/>
                                            </p:graphicEl>
                                          </p:spTgt>
                                        </p:tgtEl>
                                        <p:attrNameLst>
                                          <p:attrName>style.visibility</p:attrName>
                                        </p:attrNameLst>
                                      </p:cBhvr>
                                      <p:to>
                                        <p:strVal val="visible"/>
                                      </p:to>
                                    </p:set>
                                    <p:animEffect transition="in" filter="fade">
                                      <p:cBhvr>
                                        <p:cTn id="139" dur="1000"/>
                                        <p:tgtEl>
                                          <p:spTgt spid="2">
                                            <p:graphicEl>
                                              <a:dgm id="{95EEC0DA-2FB7-4F27-85C5-55BD162E9173}"/>
                                            </p:graphicEl>
                                          </p:spTgt>
                                        </p:tgtEl>
                                      </p:cBhvr>
                                    </p:animEffect>
                                    <p:anim calcmode="lin" valueType="num">
                                      <p:cBhvr>
                                        <p:cTn id="140" dur="1000" fill="hold"/>
                                        <p:tgtEl>
                                          <p:spTgt spid="2">
                                            <p:graphicEl>
                                              <a:dgm id="{95EEC0DA-2FB7-4F27-85C5-55BD162E9173}"/>
                                            </p:graphicEl>
                                          </p:spTgt>
                                        </p:tgtEl>
                                        <p:attrNameLst>
                                          <p:attrName>ppt_x</p:attrName>
                                        </p:attrNameLst>
                                      </p:cBhvr>
                                      <p:tavLst>
                                        <p:tav tm="0">
                                          <p:val>
                                            <p:strVal val="#ppt_x"/>
                                          </p:val>
                                        </p:tav>
                                        <p:tav tm="100000">
                                          <p:val>
                                            <p:strVal val="#ppt_x"/>
                                          </p:val>
                                        </p:tav>
                                      </p:tavLst>
                                    </p:anim>
                                    <p:anim calcmode="lin" valueType="num">
                                      <p:cBhvr>
                                        <p:cTn id="141" dur="1000" fill="hold"/>
                                        <p:tgtEl>
                                          <p:spTgt spid="2">
                                            <p:graphicEl>
                                              <a:dgm id="{95EEC0DA-2FB7-4F27-85C5-55BD162E9173}"/>
                                            </p:graphic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2">
                                            <p:graphicEl>
                                              <a:dgm id="{85B8532D-9398-437D-B64F-409B2E866C01}"/>
                                            </p:graphicEl>
                                          </p:spTgt>
                                        </p:tgtEl>
                                        <p:attrNameLst>
                                          <p:attrName>style.visibility</p:attrName>
                                        </p:attrNameLst>
                                      </p:cBhvr>
                                      <p:to>
                                        <p:strVal val="visible"/>
                                      </p:to>
                                    </p:set>
                                    <p:animEffect transition="in" filter="fade">
                                      <p:cBhvr>
                                        <p:cTn id="146" dur="1000"/>
                                        <p:tgtEl>
                                          <p:spTgt spid="2">
                                            <p:graphicEl>
                                              <a:dgm id="{85B8532D-9398-437D-B64F-409B2E866C01}"/>
                                            </p:graphicEl>
                                          </p:spTgt>
                                        </p:tgtEl>
                                      </p:cBhvr>
                                    </p:animEffect>
                                    <p:anim calcmode="lin" valueType="num">
                                      <p:cBhvr>
                                        <p:cTn id="147" dur="1000" fill="hold"/>
                                        <p:tgtEl>
                                          <p:spTgt spid="2">
                                            <p:graphicEl>
                                              <a:dgm id="{85B8532D-9398-437D-B64F-409B2E866C01}"/>
                                            </p:graphicEl>
                                          </p:spTgt>
                                        </p:tgtEl>
                                        <p:attrNameLst>
                                          <p:attrName>ppt_x</p:attrName>
                                        </p:attrNameLst>
                                      </p:cBhvr>
                                      <p:tavLst>
                                        <p:tav tm="0">
                                          <p:val>
                                            <p:strVal val="#ppt_x"/>
                                          </p:val>
                                        </p:tav>
                                        <p:tav tm="100000">
                                          <p:val>
                                            <p:strVal val="#ppt_x"/>
                                          </p:val>
                                        </p:tav>
                                      </p:tavLst>
                                    </p:anim>
                                    <p:anim calcmode="lin" valueType="num">
                                      <p:cBhvr>
                                        <p:cTn id="148" dur="1000" fill="hold"/>
                                        <p:tgtEl>
                                          <p:spTgt spid="2">
                                            <p:graphicEl>
                                              <a:dgm id="{85B8532D-9398-437D-B64F-409B2E866C01}"/>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
                                            <p:graphicEl>
                                              <a:dgm id="{3CFF4B11-0A7D-4AA5-8169-CCE51ABF2318}"/>
                                            </p:graphicEl>
                                          </p:spTgt>
                                        </p:tgtEl>
                                        <p:attrNameLst>
                                          <p:attrName>style.visibility</p:attrName>
                                        </p:attrNameLst>
                                      </p:cBhvr>
                                      <p:to>
                                        <p:strVal val="visible"/>
                                      </p:to>
                                    </p:set>
                                    <p:animEffect transition="in" filter="fade">
                                      <p:cBhvr>
                                        <p:cTn id="151" dur="1000"/>
                                        <p:tgtEl>
                                          <p:spTgt spid="2">
                                            <p:graphicEl>
                                              <a:dgm id="{3CFF4B11-0A7D-4AA5-8169-CCE51ABF2318}"/>
                                            </p:graphicEl>
                                          </p:spTgt>
                                        </p:tgtEl>
                                      </p:cBhvr>
                                    </p:animEffect>
                                    <p:anim calcmode="lin" valueType="num">
                                      <p:cBhvr>
                                        <p:cTn id="152" dur="1000" fill="hold"/>
                                        <p:tgtEl>
                                          <p:spTgt spid="2">
                                            <p:graphicEl>
                                              <a:dgm id="{3CFF4B11-0A7D-4AA5-8169-CCE51ABF2318}"/>
                                            </p:graphicEl>
                                          </p:spTgt>
                                        </p:tgtEl>
                                        <p:attrNameLst>
                                          <p:attrName>ppt_x</p:attrName>
                                        </p:attrNameLst>
                                      </p:cBhvr>
                                      <p:tavLst>
                                        <p:tav tm="0">
                                          <p:val>
                                            <p:strVal val="#ppt_x"/>
                                          </p:val>
                                        </p:tav>
                                        <p:tav tm="100000">
                                          <p:val>
                                            <p:strVal val="#ppt_x"/>
                                          </p:val>
                                        </p:tav>
                                      </p:tavLst>
                                    </p:anim>
                                    <p:anim calcmode="lin" valueType="num">
                                      <p:cBhvr>
                                        <p:cTn id="153" dur="1000" fill="hold"/>
                                        <p:tgtEl>
                                          <p:spTgt spid="2">
                                            <p:graphicEl>
                                              <a:dgm id="{3CFF4B11-0A7D-4AA5-8169-CCE51ABF231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6FC1B35F-3E11-434E-BB21-EAA74D3E74C5}"/>
              </a:ext>
            </a:extLst>
          </p:cNvPr>
          <p:cNvSpPr/>
          <p:nvPr/>
        </p:nvSpPr>
        <p:spPr>
          <a:xfrm>
            <a:off x="103761" y="145914"/>
            <a:ext cx="11984477" cy="1011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dirty="0"/>
              <a:t>Peygamberimiz (</a:t>
            </a:r>
            <a:r>
              <a:rPr lang="tr-TR" sz="2800" dirty="0" err="1"/>
              <a:t>s.a.v</a:t>
            </a:r>
            <a:r>
              <a:rPr lang="tr-TR" sz="2800" dirty="0"/>
              <a:t>) duayı kendisi için yaptığı gibi ümmeti için de yapardı.</a:t>
            </a:r>
          </a:p>
        </p:txBody>
      </p:sp>
      <p:pic>
        <p:nvPicPr>
          <p:cNvPr id="4" name="Resim 3">
            <a:extLst>
              <a:ext uri="{FF2B5EF4-FFF2-40B4-BE49-F238E27FC236}">
                <a16:creationId xmlns:a16="http://schemas.microsoft.com/office/drawing/2014/main" id="{A265BC5F-D929-4598-BF8A-65B5A3B7F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003" y="1413550"/>
            <a:ext cx="5522272" cy="5298535"/>
          </a:xfrm>
          <a:prstGeom prst="rect">
            <a:avLst/>
          </a:prstGeom>
        </p:spPr>
      </p:pic>
      <p:sp>
        <p:nvSpPr>
          <p:cNvPr id="5" name="Yuvarlatılmış Dikdörtgen 2">
            <a:extLst>
              <a:ext uri="{FF2B5EF4-FFF2-40B4-BE49-F238E27FC236}">
                <a16:creationId xmlns:a16="http://schemas.microsoft.com/office/drawing/2014/main" id="{F262DD71-8439-4AB8-AD6A-31C294DB943D}"/>
              </a:ext>
            </a:extLst>
          </p:cNvPr>
          <p:cNvSpPr/>
          <p:nvPr/>
        </p:nvSpPr>
        <p:spPr>
          <a:xfrm>
            <a:off x="6096000" y="1413551"/>
            <a:ext cx="5995481" cy="5298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3200" dirty="0"/>
              <a:t>“Bir Müslümanın, yanında bulunmayan din kardeşine yapacağı dua kabul olunur. Bir kimse din kardeşine hayır dua ettikçe, yanında bulunan görevli bir melek ona, ‘Duan kabul olsun, aynı şeyler sana da verilsin.’ diye dua eder.”</a:t>
            </a:r>
          </a:p>
          <a:p>
            <a:pPr algn="ctr"/>
            <a:r>
              <a:rPr lang="tr-TR" sz="3200" dirty="0"/>
              <a:t>Hadis-i Şerif</a:t>
            </a:r>
          </a:p>
        </p:txBody>
      </p:sp>
    </p:spTree>
    <p:extLst>
      <p:ext uri="{BB962C8B-B14F-4D97-AF65-F5344CB8AC3E}">
        <p14:creationId xmlns:p14="http://schemas.microsoft.com/office/powerpoint/2010/main" val="40132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AC57913-B00F-4D9F-B5B0-3030457EA2E7}"/>
              </a:ext>
            </a:extLst>
          </p:cNvPr>
          <p:cNvPicPr>
            <a:picLocks noChangeAspect="1"/>
          </p:cNvPicPr>
          <p:nvPr/>
        </p:nvPicPr>
        <p:blipFill>
          <a:blip r:embed="rId2"/>
          <a:stretch>
            <a:fillRect/>
          </a:stretch>
        </p:blipFill>
        <p:spPr>
          <a:xfrm>
            <a:off x="3305175" y="638175"/>
            <a:ext cx="5581650" cy="5581650"/>
          </a:xfrm>
          <a:prstGeom prst="rect">
            <a:avLst/>
          </a:prstGeom>
        </p:spPr>
      </p:pic>
    </p:spTree>
    <p:extLst>
      <p:ext uri="{BB962C8B-B14F-4D97-AF65-F5344CB8AC3E}">
        <p14:creationId xmlns:p14="http://schemas.microsoft.com/office/powerpoint/2010/main" val="5036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30988"/>
            <a:ext cx="12052570" cy="1301457"/>
          </a:xfrm>
        </p:spPr>
        <p:txBody>
          <a:bodyPr>
            <a:noAutofit/>
          </a:bodyPr>
          <a:lstStyle/>
          <a:p>
            <a:pPr algn="ctr"/>
            <a:r>
              <a:rPr lang="tr-TR" sz="16600" cap="none" dirty="0">
                <a:ln w="0"/>
                <a:solidFill>
                  <a:schemeClr val="accent2">
                    <a:lumMod val="50000"/>
                  </a:schemeClr>
                </a:solidFill>
                <a:effectLst>
                  <a:outerShdw blurRad="38100" dist="38100" dir="2700000" algn="tl">
                    <a:srgbClr val="000000">
                      <a:alpha val="43137"/>
                    </a:srgbClr>
                  </a:outerShdw>
                </a:effectLst>
              </a:rPr>
              <a:t>TEVEKKÜL</a:t>
            </a:r>
            <a:endParaRPr lang="tr-TR" sz="11500" cap="none" dirty="0">
              <a:ln w="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80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8EC5C869-1168-4344-8DB6-4DA39C2BAE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2868" y="0"/>
            <a:ext cx="7286263" cy="6858000"/>
          </a:xfrm>
          <a:prstGeom prst="rect">
            <a:avLst/>
          </a:prstGeom>
        </p:spPr>
      </p:pic>
      <p:pic>
        <p:nvPicPr>
          <p:cNvPr id="3" name="Resim 2">
            <a:extLst>
              <a:ext uri="{FF2B5EF4-FFF2-40B4-BE49-F238E27FC236}">
                <a16:creationId xmlns:a16="http://schemas.microsoft.com/office/drawing/2014/main" id="{22EB3C58-65C8-4B98-9189-F606741014AF}"/>
              </a:ext>
            </a:extLst>
          </p:cNvPr>
          <p:cNvPicPr>
            <a:picLocks noChangeAspect="1"/>
          </p:cNvPicPr>
          <p:nvPr/>
        </p:nvPicPr>
        <p:blipFill>
          <a:blip r:embed="rId3"/>
          <a:stretch>
            <a:fillRect/>
          </a:stretch>
        </p:blipFill>
        <p:spPr>
          <a:xfrm>
            <a:off x="2728608" y="2639863"/>
            <a:ext cx="6734783" cy="4038239"/>
          </a:xfrm>
          <a:prstGeom prst="rect">
            <a:avLst/>
          </a:prstGeom>
        </p:spPr>
      </p:pic>
      <p:sp>
        <p:nvSpPr>
          <p:cNvPr id="4" name="Ok: Aşağı 3">
            <a:extLst>
              <a:ext uri="{FF2B5EF4-FFF2-40B4-BE49-F238E27FC236}">
                <a16:creationId xmlns:a16="http://schemas.microsoft.com/office/drawing/2014/main" id="{DEBA412A-42B9-4315-9CFA-34487BB6BED8}"/>
              </a:ext>
            </a:extLst>
          </p:cNvPr>
          <p:cNvSpPr/>
          <p:nvPr/>
        </p:nvSpPr>
        <p:spPr>
          <a:xfrm>
            <a:off x="412955" y="174983"/>
            <a:ext cx="11425084" cy="1938952"/>
          </a:xfrm>
          <a:prstGeom prst="downArrow">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Peygamber Efendimiz (</a:t>
            </a:r>
            <a:r>
              <a:rPr lang="tr-TR" sz="3200" dirty="0" err="1"/>
              <a:t>s.a.v</a:t>
            </a:r>
            <a:r>
              <a:rPr lang="tr-TR" sz="3200" dirty="0"/>
              <a:t>.) bu ayetteki buyruk gereği tek başına mücadelesini yürütmüştür</a:t>
            </a:r>
          </a:p>
        </p:txBody>
      </p:sp>
    </p:spTree>
    <p:extLst>
      <p:ext uri="{BB962C8B-B14F-4D97-AF65-F5344CB8AC3E}">
        <p14:creationId xmlns:p14="http://schemas.microsoft.com/office/powerpoint/2010/main" val="186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9735</TotalTime>
  <Words>319</Words>
  <Application>Microsoft Office PowerPoint</Application>
  <PresentationFormat>Geniş ekran</PresentationFormat>
  <Paragraphs>38</Paragraphs>
  <Slides>26</Slides>
  <Notes>2</Notes>
  <HiddenSlides>0</HiddenSlides>
  <MMClips>2</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Calibri</vt:lpstr>
      <vt:lpstr>Gill Sans MT</vt:lpstr>
      <vt:lpstr>Wingdings 2</vt:lpstr>
      <vt:lpstr>Kar Payı</vt:lpstr>
      <vt:lpstr>PEYGAMBERİMİZİN HAYATINDA  DUA, TEVEKKÜL VE ZİKİR</vt:lpstr>
      <vt:lpstr>Neler öğreneceğiz?</vt:lpstr>
      <vt:lpstr>PowerPoint Sunusu</vt:lpstr>
      <vt:lpstr>PowerPoint Sunusu</vt:lpstr>
      <vt:lpstr>PowerPoint Sunusu</vt:lpstr>
      <vt:lpstr>PowerPoint Sunusu</vt:lpstr>
      <vt:lpstr>PowerPoint Sunusu</vt:lpstr>
      <vt:lpstr>TEVEKKÜL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ZİKİR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637</cp:revision>
  <dcterms:created xsi:type="dcterms:W3CDTF">2019-07-15T06:01:13Z</dcterms:created>
  <dcterms:modified xsi:type="dcterms:W3CDTF">2021-03-01T07:38:12Z</dcterms:modified>
</cp:coreProperties>
</file>