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08" r:id="rId2"/>
    <p:sldId id="315" r:id="rId3"/>
    <p:sldId id="671" r:id="rId4"/>
    <p:sldId id="803" r:id="rId5"/>
    <p:sldId id="797" r:id="rId6"/>
    <p:sldId id="804" r:id="rId7"/>
    <p:sldId id="798" r:id="rId8"/>
    <p:sldId id="805" r:id="rId9"/>
    <p:sldId id="767" r:id="rId10"/>
    <p:sldId id="799" r:id="rId11"/>
    <p:sldId id="800" r:id="rId12"/>
    <p:sldId id="815" r:id="rId13"/>
    <p:sldId id="801" r:id="rId14"/>
    <p:sldId id="806" r:id="rId15"/>
    <p:sldId id="813" r:id="rId16"/>
    <p:sldId id="808" r:id="rId17"/>
    <p:sldId id="809" r:id="rId18"/>
    <p:sldId id="811" r:id="rId19"/>
    <p:sldId id="812" r:id="rId20"/>
    <p:sldId id="807" r:id="rId21"/>
    <p:sldId id="796" r:id="rId22"/>
    <p:sldId id="814" r:id="rId23"/>
    <p:sldId id="260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10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B3C1DA-F3D8-4390-A4DF-AF5D9A662E4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F0F7224-7411-448E-B04F-CB0D742EF560}">
      <dgm:prSet phldrT="[Metin]"/>
      <dgm:spPr/>
      <dgm:t>
        <a:bodyPr/>
        <a:lstStyle/>
        <a:p>
          <a:r>
            <a:rPr lang="tr-TR" dirty="0"/>
            <a:t>Nisâ Suresi</a:t>
          </a:r>
        </a:p>
      </dgm:t>
    </dgm:pt>
    <dgm:pt modelId="{D3DB0D56-6B1E-4FB6-B215-88AC1DE764A3}" type="parTrans" cxnId="{C8E41547-8E76-4016-B526-B46439C06621}">
      <dgm:prSet/>
      <dgm:spPr/>
      <dgm:t>
        <a:bodyPr/>
        <a:lstStyle/>
        <a:p>
          <a:endParaRPr lang="tr-TR"/>
        </a:p>
      </dgm:t>
    </dgm:pt>
    <dgm:pt modelId="{EBDE100A-14AC-44D3-8C50-7E7A04DEBA1D}" type="sibTrans" cxnId="{C8E41547-8E76-4016-B526-B46439C06621}">
      <dgm:prSet/>
      <dgm:spPr/>
      <dgm:t>
        <a:bodyPr/>
        <a:lstStyle/>
        <a:p>
          <a:endParaRPr lang="tr-TR"/>
        </a:p>
      </dgm:t>
    </dgm:pt>
    <dgm:pt modelId="{0382A7AC-9E13-4DC1-AE24-C5B80D4C3DD8}">
      <dgm:prSet phldrT="[Metin]"/>
      <dgm:spPr/>
      <dgm:t>
        <a:bodyPr/>
        <a:lstStyle/>
        <a:p>
          <a:r>
            <a:rPr lang="tr-TR" dirty="0" err="1"/>
            <a:t>Kur’â</a:t>
          </a:r>
          <a:r>
            <a:rPr lang="tr-TR" dirty="0"/>
            <a:t>-ı Kerîm’in 4. suresidir</a:t>
          </a:r>
        </a:p>
      </dgm:t>
    </dgm:pt>
    <dgm:pt modelId="{A7B32DEB-BE93-404B-B6CA-30E6495A406A}" type="parTrans" cxnId="{CD469D2A-DA49-44E1-9CF0-913ED11DB6A1}">
      <dgm:prSet/>
      <dgm:spPr/>
      <dgm:t>
        <a:bodyPr/>
        <a:lstStyle/>
        <a:p>
          <a:endParaRPr lang="tr-TR"/>
        </a:p>
      </dgm:t>
    </dgm:pt>
    <dgm:pt modelId="{2A401056-CAB9-40DC-A651-2BB236D9FBC2}" type="sibTrans" cxnId="{CD469D2A-DA49-44E1-9CF0-913ED11DB6A1}">
      <dgm:prSet/>
      <dgm:spPr/>
      <dgm:t>
        <a:bodyPr/>
        <a:lstStyle/>
        <a:p>
          <a:endParaRPr lang="tr-TR"/>
        </a:p>
      </dgm:t>
    </dgm:pt>
    <dgm:pt modelId="{449B241D-81B6-436E-AF79-C015FB92BAF8}">
      <dgm:prSet phldrT="[Metin]"/>
      <dgm:spPr/>
      <dgm:t>
        <a:bodyPr/>
        <a:lstStyle/>
        <a:p>
          <a:r>
            <a:rPr lang="tr-TR" dirty="0"/>
            <a:t>Medine’de inmiştir</a:t>
          </a:r>
        </a:p>
      </dgm:t>
    </dgm:pt>
    <dgm:pt modelId="{556215D3-ADD4-4DCC-8D68-BE7A60CCE312}" type="parTrans" cxnId="{CCA9F53B-3F30-4031-9E75-11D90C1B5E60}">
      <dgm:prSet/>
      <dgm:spPr/>
      <dgm:t>
        <a:bodyPr/>
        <a:lstStyle/>
        <a:p>
          <a:endParaRPr lang="tr-TR"/>
        </a:p>
      </dgm:t>
    </dgm:pt>
    <dgm:pt modelId="{83A7C86A-AB76-4FD2-9C62-37F39357E148}" type="sibTrans" cxnId="{CCA9F53B-3F30-4031-9E75-11D90C1B5E60}">
      <dgm:prSet/>
      <dgm:spPr/>
      <dgm:t>
        <a:bodyPr/>
        <a:lstStyle/>
        <a:p>
          <a:endParaRPr lang="tr-TR"/>
        </a:p>
      </dgm:t>
    </dgm:pt>
    <dgm:pt modelId="{DAD363D4-464C-4ED8-B7C3-C15F8EE27417}">
      <dgm:prSet phldrT="[Metin]"/>
      <dgm:spPr/>
      <dgm:t>
        <a:bodyPr/>
        <a:lstStyle/>
        <a:p>
          <a:r>
            <a:rPr lang="tr-TR" dirty="0"/>
            <a:t>176 ayettir</a:t>
          </a:r>
        </a:p>
      </dgm:t>
    </dgm:pt>
    <dgm:pt modelId="{EE7DDBB6-6BF5-4903-82B1-4086EEDCE6D9}" type="parTrans" cxnId="{9B6AE086-5054-4174-B490-D0FFD67AB262}">
      <dgm:prSet/>
      <dgm:spPr/>
      <dgm:t>
        <a:bodyPr/>
        <a:lstStyle/>
        <a:p>
          <a:endParaRPr lang="tr-TR"/>
        </a:p>
      </dgm:t>
    </dgm:pt>
    <dgm:pt modelId="{026E4AFF-3D56-4F13-83D0-C83C2EABC6DC}" type="sibTrans" cxnId="{9B6AE086-5054-4174-B490-D0FFD67AB262}">
      <dgm:prSet/>
      <dgm:spPr/>
      <dgm:t>
        <a:bodyPr/>
        <a:lstStyle/>
        <a:p>
          <a:endParaRPr lang="tr-TR"/>
        </a:p>
      </dgm:t>
    </dgm:pt>
    <dgm:pt modelId="{E2E4B8A1-6F82-4ED5-8D6A-16E80529BC6A}">
      <dgm:prSet phldrT="[Metin]"/>
      <dgm:spPr/>
      <dgm:t>
        <a:bodyPr/>
        <a:lstStyle/>
        <a:p>
          <a:r>
            <a:rPr lang="tr-TR" dirty="0"/>
            <a:t>Adını «kadınlar» anlamına gelen «</a:t>
          </a:r>
          <a:r>
            <a:rPr lang="tr-TR" dirty="0" err="1"/>
            <a:t>nisâ</a:t>
          </a:r>
          <a:r>
            <a:rPr lang="tr-TR" dirty="0"/>
            <a:t>» kelimesinden alır</a:t>
          </a:r>
        </a:p>
      </dgm:t>
    </dgm:pt>
    <dgm:pt modelId="{BBA2A656-A51E-4C1F-8829-88C0A1E16153}" type="parTrans" cxnId="{C2C4112E-568D-462C-B403-00084EAB2DC4}">
      <dgm:prSet/>
      <dgm:spPr/>
      <dgm:t>
        <a:bodyPr/>
        <a:lstStyle/>
        <a:p>
          <a:endParaRPr lang="tr-TR"/>
        </a:p>
      </dgm:t>
    </dgm:pt>
    <dgm:pt modelId="{C2FBCC83-A3B1-42D1-8871-177E98DB0957}" type="sibTrans" cxnId="{C2C4112E-568D-462C-B403-00084EAB2DC4}">
      <dgm:prSet/>
      <dgm:spPr/>
      <dgm:t>
        <a:bodyPr/>
        <a:lstStyle/>
        <a:p>
          <a:endParaRPr lang="tr-TR"/>
        </a:p>
      </dgm:t>
    </dgm:pt>
    <dgm:pt modelId="{D971FDF1-2FF8-4F6F-AE19-87919319B3FE}" type="pres">
      <dgm:prSet presAssocID="{AAB3C1DA-F3D8-4390-A4DF-AF5D9A662E4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A3AD178-4371-4B1E-9E57-68A6621B0688}" type="pres">
      <dgm:prSet presAssocID="{FF0F7224-7411-448E-B04F-CB0D742EF560}" presName="centerShape" presStyleLbl="node0" presStyleIdx="0" presStyleCnt="1" custScaleX="125141"/>
      <dgm:spPr/>
    </dgm:pt>
    <dgm:pt modelId="{B37DED72-57A2-463A-8D67-34B024A239D3}" type="pres">
      <dgm:prSet presAssocID="{A7B32DEB-BE93-404B-B6CA-30E6495A406A}" presName="parTrans" presStyleLbl="sibTrans2D1" presStyleIdx="0" presStyleCnt="4"/>
      <dgm:spPr/>
    </dgm:pt>
    <dgm:pt modelId="{F4A74C0A-24C6-4E15-9D21-136F54ED9F49}" type="pres">
      <dgm:prSet presAssocID="{A7B32DEB-BE93-404B-B6CA-30E6495A406A}" presName="connectorText" presStyleLbl="sibTrans2D1" presStyleIdx="0" presStyleCnt="4"/>
      <dgm:spPr/>
    </dgm:pt>
    <dgm:pt modelId="{B5498621-5FC9-4F7A-B188-245FA832AC63}" type="pres">
      <dgm:prSet presAssocID="{0382A7AC-9E13-4DC1-AE24-C5B80D4C3DD8}" presName="node" presStyleLbl="node1" presStyleIdx="0" presStyleCnt="4" custScaleX="144710">
        <dgm:presLayoutVars>
          <dgm:bulletEnabled val="1"/>
        </dgm:presLayoutVars>
      </dgm:prSet>
      <dgm:spPr/>
    </dgm:pt>
    <dgm:pt modelId="{0C1BB0AD-E721-4DB8-BA68-37B139970F01}" type="pres">
      <dgm:prSet presAssocID="{556215D3-ADD4-4DCC-8D68-BE7A60CCE312}" presName="parTrans" presStyleLbl="sibTrans2D1" presStyleIdx="1" presStyleCnt="4"/>
      <dgm:spPr/>
    </dgm:pt>
    <dgm:pt modelId="{6FFCA572-FDCA-4C9E-93C0-95C217EF7526}" type="pres">
      <dgm:prSet presAssocID="{556215D3-ADD4-4DCC-8D68-BE7A60CCE312}" presName="connectorText" presStyleLbl="sibTrans2D1" presStyleIdx="1" presStyleCnt="4"/>
      <dgm:spPr/>
    </dgm:pt>
    <dgm:pt modelId="{953077B4-F064-438C-8474-7AC2494AA516}" type="pres">
      <dgm:prSet presAssocID="{449B241D-81B6-436E-AF79-C015FB92BAF8}" presName="node" presStyleLbl="node1" presStyleIdx="1" presStyleCnt="4" custScaleX="141080" custRadScaleRad="124680" custRadScaleInc="0">
        <dgm:presLayoutVars>
          <dgm:bulletEnabled val="1"/>
        </dgm:presLayoutVars>
      </dgm:prSet>
      <dgm:spPr/>
    </dgm:pt>
    <dgm:pt modelId="{2206721A-8304-4600-9021-F6E2667315E4}" type="pres">
      <dgm:prSet presAssocID="{EE7DDBB6-6BF5-4903-82B1-4086EEDCE6D9}" presName="parTrans" presStyleLbl="sibTrans2D1" presStyleIdx="2" presStyleCnt="4"/>
      <dgm:spPr/>
    </dgm:pt>
    <dgm:pt modelId="{C2AC77E8-84E9-4C0B-BD6D-C7194DD89AC0}" type="pres">
      <dgm:prSet presAssocID="{EE7DDBB6-6BF5-4903-82B1-4086EEDCE6D9}" presName="connectorText" presStyleLbl="sibTrans2D1" presStyleIdx="2" presStyleCnt="4"/>
      <dgm:spPr/>
    </dgm:pt>
    <dgm:pt modelId="{F4BDBA50-8B06-41A2-B3AB-9407681E0F7B}" type="pres">
      <dgm:prSet presAssocID="{DAD363D4-464C-4ED8-B7C3-C15F8EE27417}" presName="node" presStyleLbl="node1" presStyleIdx="2" presStyleCnt="4">
        <dgm:presLayoutVars>
          <dgm:bulletEnabled val="1"/>
        </dgm:presLayoutVars>
      </dgm:prSet>
      <dgm:spPr/>
    </dgm:pt>
    <dgm:pt modelId="{D5E440BF-A4AB-4B53-AD1C-7FA401B8F335}" type="pres">
      <dgm:prSet presAssocID="{BBA2A656-A51E-4C1F-8829-88C0A1E16153}" presName="parTrans" presStyleLbl="sibTrans2D1" presStyleIdx="3" presStyleCnt="4"/>
      <dgm:spPr/>
    </dgm:pt>
    <dgm:pt modelId="{E8126B11-D8B4-4658-9A3F-CB6496EA92A8}" type="pres">
      <dgm:prSet presAssocID="{BBA2A656-A51E-4C1F-8829-88C0A1E16153}" presName="connectorText" presStyleLbl="sibTrans2D1" presStyleIdx="3" presStyleCnt="4"/>
      <dgm:spPr/>
    </dgm:pt>
    <dgm:pt modelId="{75D0E44F-0D7D-49B3-823C-D9F8BCEE2419}" type="pres">
      <dgm:prSet presAssocID="{E2E4B8A1-6F82-4ED5-8D6A-16E80529BC6A}" presName="node" presStyleLbl="node1" presStyleIdx="3" presStyleCnt="4" custScaleX="174531" custRadScaleRad="149758" custRadScaleInc="0">
        <dgm:presLayoutVars>
          <dgm:bulletEnabled val="1"/>
        </dgm:presLayoutVars>
      </dgm:prSet>
      <dgm:spPr/>
    </dgm:pt>
  </dgm:ptLst>
  <dgm:cxnLst>
    <dgm:cxn modelId="{C08BB304-3B5A-4992-B775-E6513AADFB91}" type="presOf" srcId="{AAB3C1DA-F3D8-4390-A4DF-AF5D9A662E49}" destId="{D971FDF1-2FF8-4F6F-AE19-87919319B3FE}" srcOrd="0" destOrd="0" presId="urn:microsoft.com/office/officeart/2005/8/layout/radial5"/>
    <dgm:cxn modelId="{CB0ACA1B-EAE9-4D5C-B1B9-F32136A040AA}" type="presOf" srcId="{A7B32DEB-BE93-404B-B6CA-30E6495A406A}" destId="{B37DED72-57A2-463A-8D67-34B024A239D3}" srcOrd="0" destOrd="0" presId="urn:microsoft.com/office/officeart/2005/8/layout/radial5"/>
    <dgm:cxn modelId="{DF8CF326-625C-45C7-8B7D-719CCA18C943}" type="presOf" srcId="{EE7DDBB6-6BF5-4903-82B1-4086EEDCE6D9}" destId="{2206721A-8304-4600-9021-F6E2667315E4}" srcOrd="0" destOrd="0" presId="urn:microsoft.com/office/officeart/2005/8/layout/radial5"/>
    <dgm:cxn modelId="{CD469D2A-DA49-44E1-9CF0-913ED11DB6A1}" srcId="{FF0F7224-7411-448E-B04F-CB0D742EF560}" destId="{0382A7AC-9E13-4DC1-AE24-C5B80D4C3DD8}" srcOrd="0" destOrd="0" parTransId="{A7B32DEB-BE93-404B-B6CA-30E6495A406A}" sibTransId="{2A401056-CAB9-40DC-A651-2BB236D9FBC2}"/>
    <dgm:cxn modelId="{C2C4112E-568D-462C-B403-00084EAB2DC4}" srcId="{FF0F7224-7411-448E-B04F-CB0D742EF560}" destId="{E2E4B8A1-6F82-4ED5-8D6A-16E80529BC6A}" srcOrd="3" destOrd="0" parTransId="{BBA2A656-A51E-4C1F-8829-88C0A1E16153}" sibTransId="{C2FBCC83-A3B1-42D1-8871-177E98DB0957}"/>
    <dgm:cxn modelId="{B5EE512E-DEF6-408E-9913-7327D0E23696}" type="presOf" srcId="{BBA2A656-A51E-4C1F-8829-88C0A1E16153}" destId="{E8126B11-D8B4-4658-9A3F-CB6496EA92A8}" srcOrd="1" destOrd="0" presId="urn:microsoft.com/office/officeart/2005/8/layout/radial5"/>
    <dgm:cxn modelId="{CCA9F53B-3F30-4031-9E75-11D90C1B5E60}" srcId="{FF0F7224-7411-448E-B04F-CB0D742EF560}" destId="{449B241D-81B6-436E-AF79-C015FB92BAF8}" srcOrd="1" destOrd="0" parTransId="{556215D3-ADD4-4DCC-8D68-BE7A60CCE312}" sibTransId="{83A7C86A-AB76-4FD2-9C62-37F39357E148}"/>
    <dgm:cxn modelId="{FF4DA840-F210-4EB8-8FF4-BDA5615B0EDE}" type="presOf" srcId="{DAD363D4-464C-4ED8-B7C3-C15F8EE27417}" destId="{F4BDBA50-8B06-41A2-B3AB-9407681E0F7B}" srcOrd="0" destOrd="0" presId="urn:microsoft.com/office/officeart/2005/8/layout/radial5"/>
    <dgm:cxn modelId="{62360265-868A-4511-9CDD-C8F2E25FFDA9}" type="presOf" srcId="{A7B32DEB-BE93-404B-B6CA-30E6495A406A}" destId="{F4A74C0A-24C6-4E15-9D21-136F54ED9F49}" srcOrd="1" destOrd="0" presId="urn:microsoft.com/office/officeart/2005/8/layout/radial5"/>
    <dgm:cxn modelId="{C8E41547-8E76-4016-B526-B46439C06621}" srcId="{AAB3C1DA-F3D8-4390-A4DF-AF5D9A662E49}" destId="{FF0F7224-7411-448E-B04F-CB0D742EF560}" srcOrd="0" destOrd="0" parTransId="{D3DB0D56-6B1E-4FB6-B215-88AC1DE764A3}" sibTransId="{EBDE100A-14AC-44D3-8C50-7E7A04DEBA1D}"/>
    <dgm:cxn modelId="{9B6AE086-5054-4174-B490-D0FFD67AB262}" srcId="{FF0F7224-7411-448E-B04F-CB0D742EF560}" destId="{DAD363D4-464C-4ED8-B7C3-C15F8EE27417}" srcOrd="2" destOrd="0" parTransId="{EE7DDBB6-6BF5-4903-82B1-4086EEDCE6D9}" sibTransId="{026E4AFF-3D56-4F13-83D0-C83C2EABC6DC}"/>
    <dgm:cxn modelId="{3E375D98-2961-4269-A2D1-868289908DB9}" type="presOf" srcId="{556215D3-ADD4-4DCC-8D68-BE7A60CCE312}" destId="{0C1BB0AD-E721-4DB8-BA68-37B139970F01}" srcOrd="0" destOrd="0" presId="urn:microsoft.com/office/officeart/2005/8/layout/radial5"/>
    <dgm:cxn modelId="{74B1E6A3-C7BC-4702-A79A-4F31AEE2BD9C}" type="presOf" srcId="{EE7DDBB6-6BF5-4903-82B1-4086EEDCE6D9}" destId="{C2AC77E8-84E9-4C0B-BD6D-C7194DD89AC0}" srcOrd="1" destOrd="0" presId="urn:microsoft.com/office/officeart/2005/8/layout/radial5"/>
    <dgm:cxn modelId="{0255B8A5-31C2-4210-8E6B-E43214BCF7FF}" type="presOf" srcId="{449B241D-81B6-436E-AF79-C015FB92BAF8}" destId="{953077B4-F064-438C-8474-7AC2494AA516}" srcOrd="0" destOrd="0" presId="urn:microsoft.com/office/officeart/2005/8/layout/radial5"/>
    <dgm:cxn modelId="{8DFA47AC-3DE5-469C-90D7-788E801AAF1D}" type="presOf" srcId="{E2E4B8A1-6F82-4ED5-8D6A-16E80529BC6A}" destId="{75D0E44F-0D7D-49B3-823C-D9F8BCEE2419}" srcOrd="0" destOrd="0" presId="urn:microsoft.com/office/officeart/2005/8/layout/radial5"/>
    <dgm:cxn modelId="{0A9088AC-5012-48B2-AB10-2726C9D5F214}" type="presOf" srcId="{556215D3-ADD4-4DCC-8D68-BE7A60CCE312}" destId="{6FFCA572-FDCA-4C9E-93C0-95C217EF7526}" srcOrd="1" destOrd="0" presId="urn:microsoft.com/office/officeart/2005/8/layout/radial5"/>
    <dgm:cxn modelId="{7BBC0AC3-AF09-422A-BC07-4FDD9C0DE9B7}" type="presOf" srcId="{0382A7AC-9E13-4DC1-AE24-C5B80D4C3DD8}" destId="{B5498621-5FC9-4F7A-B188-245FA832AC63}" srcOrd="0" destOrd="0" presId="urn:microsoft.com/office/officeart/2005/8/layout/radial5"/>
    <dgm:cxn modelId="{7D53B4E5-0C56-43FF-8D32-841A749424F8}" type="presOf" srcId="{FF0F7224-7411-448E-B04F-CB0D742EF560}" destId="{5A3AD178-4371-4B1E-9E57-68A6621B0688}" srcOrd="0" destOrd="0" presId="urn:microsoft.com/office/officeart/2005/8/layout/radial5"/>
    <dgm:cxn modelId="{6C6183EE-732E-4EC8-BE66-8DA13114A4C2}" type="presOf" srcId="{BBA2A656-A51E-4C1F-8829-88C0A1E16153}" destId="{D5E440BF-A4AB-4B53-AD1C-7FA401B8F335}" srcOrd="0" destOrd="0" presId="urn:microsoft.com/office/officeart/2005/8/layout/radial5"/>
    <dgm:cxn modelId="{D5E2B4FA-492F-429D-B485-D2480F4AD953}" type="presParOf" srcId="{D971FDF1-2FF8-4F6F-AE19-87919319B3FE}" destId="{5A3AD178-4371-4B1E-9E57-68A6621B0688}" srcOrd="0" destOrd="0" presId="urn:microsoft.com/office/officeart/2005/8/layout/radial5"/>
    <dgm:cxn modelId="{9C1B069A-AB9B-49F7-B6B1-D6682EF0CC24}" type="presParOf" srcId="{D971FDF1-2FF8-4F6F-AE19-87919319B3FE}" destId="{B37DED72-57A2-463A-8D67-34B024A239D3}" srcOrd="1" destOrd="0" presId="urn:microsoft.com/office/officeart/2005/8/layout/radial5"/>
    <dgm:cxn modelId="{DF3094CD-8E75-4110-B050-7E6EA5EB0A07}" type="presParOf" srcId="{B37DED72-57A2-463A-8D67-34B024A239D3}" destId="{F4A74C0A-24C6-4E15-9D21-136F54ED9F49}" srcOrd="0" destOrd="0" presId="urn:microsoft.com/office/officeart/2005/8/layout/radial5"/>
    <dgm:cxn modelId="{1B7CD1B0-D61B-4069-AEF8-C3F96BF288A7}" type="presParOf" srcId="{D971FDF1-2FF8-4F6F-AE19-87919319B3FE}" destId="{B5498621-5FC9-4F7A-B188-245FA832AC63}" srcOrd="2" destOrd="0" presId="urn:microsoft.com/office/officeart/2005/8/layout/radial5"/>
    <dgm:cxn modelId="{C6204F7B-C918-49AF-BA36-627F52FBFD3C}" type="presParOf" srcId="{D971FDF1-2FF8-4F6F-AE19-87919319B3FE}" destId="{0C1BB0AD-E721-4DB8-BA68-37B139970F01}" srcOrd="3" destOrd="0" presId="urn:microsoft.com/office/officeart/2005/8/layout/radial5"/>
    <dgm:cxn modelId="{D1886A38-22DF-4582-AEEF-43E3BD4C327F}" type="presParOf" srcId="{0C1BB0AD-E721-4DB8-BA68-37B139970F01}" destId="{6FFCA572-FDCA-4C9E-93C0-95C217EF7526}" srcOrd="0" destOrd="0" presId="urn:microsoft.com/office/officeart/2005/8/layout/radial5"/>
    <dgm:cxn modelId="{068CCF25-0C65-4CEA-ADBE-A276A4FF8F6E}" type="presParOf" srcId="{D971FDF1-2FF8-4F6F-AE19-87919319B3FE}" destId="{953077B4-F064-438C-8474-7AC2494AA516}" srcOrd="4" destOrd="0" presId="urn:microsoft.com/office/officeart/2005/8/layout/radial5"/>
    <dgm:cxn modelId="{66028C00-3CEC-4264-8237-719CCCF7071F}" type="presParOf" srcId="{D971FDF1-2FF8-4F6F-AE19-87919319B3FE}" destId="{2206721A-8304-4600-9021-F6E2667315E4}" srcOrd="5" destOrd="0" presId="urn:microsoft.com/office/officeart/2005/8/layout/radial5"/>
    <dgm:cxn modelId="{F6864734-062D-42F2-907B-623BA4FFD55B}" type="presParOf" srcId="{2206721A-8304-4600-9021-F6E2667315E4}" destId="{C2AC77E8-84E9-4C0B-BD6D-C7194DD89AC0}" srcOrd="0" destOrd="0" presId="urn:microsoft.com/office/officeart/2005/8/layout/radial5"/>
    <dgm:cxn modelId="{14EEF3A0-6B6C-4855-BDAC-C9FD25B71D6A}" type="presParOf" srcId="{D971FDF1-2FF8-4F6F-AE19-87919319B3FE}" destId="{F4BDBA50-8B06-41A2-B3AB-9407681E0F7B}" srcOrd="6" destOrd="0" presId="urn:microsoft.com/office/officeart/2005/8/layout/radial5"/>
    <dgm:cxn modelId="{D297678D-FA88-41FC-BF50-3108AD2D7325}" type="presParOf" srcId="{D971FDF1-2FF8-4F6F-AE19-87919319B3FE}" destId="{D5E440BF-A4AB-4B53-AD1C-7FA401B8F335}" srcOrd="7" destOrd="0" presId="urn:microsoft.com/office/officeart/2005/8/layout/radial5"/>
    <dgm:cxn modelId="{F2166BB5-668A-466C-BC57-4B940B511EE1}" type="presParOf" srcId="{D5E440BF-A4AB-4B53-AD1C-7FA401B8F335}" destId="{E8126B11-D8B4-4658-9A3F-CB6496EA92A8}" srcOrd="0" destOrd="0" presId="urn:microsoft.com/office/officeart/2005/8/layout/radial5"/>
    <dgm:cxn modelId="{A6A6E9AB-A28E-4B5C-931F-1445D26BB90A}" type="presParOf" srcId="{D971FDF1-2FF8-4F6F-AE19-87919319B3FE}" destId="{75D0E44F-0D7D-49B3-823C-D9F8BCEE241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4EF5A0-CD02-49CC-97AF-702E6482C25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F4BBE42-6B6D-4B18-B990-19759EDABFE5}">
      <dgm:prSet phldrT="[Metin]"/>
      <dgm:spPr/>
      <dgm:t>
        <a:bodyPr/>
        <a:lstStyle/>
        <a:p>
          <a:r>
            <a:rPr lang="tr-TR" dirty="0"/>
            <a:t>Nisâ </a:t>
          </a:r>
          <a:r>
            <a:rPr lang="tr-TR" dirty="0" err="1"/>
            <a:t>Sûresi’nde</a:t>
          </a:r>
          <a:r>
            <a:rPr lang="tr-TR" dirty="0"/>
            <a:t> yer alan başlıca konular</a:t>
          </a:r>
        </a:p>
      </dgm:t>
    </dgm:pt>
    <dgm:pt modelId="{1959FA7C-C008-4183-8F44-FB45D57E8FC9}" type="parTrans" cxnId="{0613E405-F6F2-4F4F-B331-27C1FBFAA6B3}">
      <dgm:prSet/>
      <dgm:spPr/>
      <dgm:t>
        <a:bodyPr/>
        <a:lstStyle/>
        <a:p>
          <a:endParaRPr lang="tr-TR"/>
        </a:p>
      </dgm:t>
    </dgm:pt>
    <dgm:pt modelId="{798E1867-2D31-4BAC-89AC-4F7D19226094}" type="sibTrans" cxnId="{0613E405-F6F2-4F4F-B331-27C1FBFAA6B3}">
      <dgm:prSet/>
      <dgm:spPr/>
      <dgm:t>
        <a:bodyPr/>
        <a:lstStyle/>
        <a:p>
          <a:endParaRPr lang="tr-TR"/>
        </a:p>
      </dgm:t>
    </dgm:pt>
    <dgm:pt modelId="{2D337A63-799B-47F4-915E-40AAC5C3621C}">
      <dgm:prSet phldrT="[Metin]"/>
      <dgm:spPr/>
      <dgm:t>
        <a:bodyPr/>
        <a:lstStyle/>
        <a:p>
          <a:r>
            <a:rPr lang="tr-TR" dirty="0"/>
            <a:t>Kadın-erkek ilişkisi ve aile hayatı</a:t>
          </a:r>
        </a:p>
      </dgm:t>
    </dgm:pt>
    <dgm:pt modelId="{55649FBC-884C-47A4-AA07-D1F91CF8D49A}" type="sibTrans" cxnId="{E0CA5159-C9D3-4EE7-9CB2-1319520A2634}">
      <dgm:prSet/>
      <dgm:spPr/>
      <dgm:t>
        <a:bodyPr/>
        <a:lstStyle/>
        <a:p>
          <a:endParaRPr lang="tr-TR"/>
        </a:p>
      </dgm:t>
    </dgm:pt>
    <dgm:pt modelId="{02EF8F58-96A2-4E7A-AD7F-00AF313339F2}" type="parTrans" cxnId="{E0CA5159-C9D3-4EE7-9CB2-1319520A2634}">
      <dgm:prSet/>
      <dgm:spPr/>
      <dgm:t>
        <a:bodyPr/>
        <a:lstStyle/>
        <a:p>
          <a:endParaRPr lang="tr-TR"/>
        </a:p>
      </dgm:t>
    </dgm:pt>
    <dgm:pt modelId="{CA718379-39A2-45ED-AEA5-E44967601548}">
      <dgm:prSet/>
      <dgm:spPr/>
      <dgm:t>
        <a:bodyPr/>
        <a:lstStyle/>
        <a:p>
          <a:r>
            <a:rPr lang="tr-TR" dirty="0"/>
            <a:t>Canın, malın ve mülkiyetin korunması ve bunlara yönelik saldırıların cezalandırılması</a:t>
          </a:r>
        </a:p>
      </dgm:t>
    </dgm:pt>
    <dgm:pt modelId="{BEAF20CB-AECD-48CE-B711-7D93807F383C}" type="sibTrans" cxnId="{EC51AFCB-AD9C-407A-840E-FF94FF61BDF1}">
      <dgm:prSet/>
      <dgm:spPr/>
      <dgm:t>
        <a:bodyPr/>
        <a:lstStyle/>
        <a:p>
          <a:endParaRPr lang="tr-TR"/>
        </a:p>
      </dgm:t>
    </dgm:pt>
    <dgm:pt modelId="{AEC44B88-8B49-4F3D-B894-2E0C5881DD02}" type="parTrans" cxnId="{EC51AFCB-AD9C-407A-840E-FF94FF61BDF1}">
      <dgm:prSet/>
      <dgm:spPr/>
      <dgm:t>
        <a:bodyPr/>
        <a:lstStyle/>
        <a:p>
          <a:endParaRPr lang="tr-TR"/>
        </a:p>
      </dgm:t>
    </dgm:pt>
    <dgm:pt modelId="{712A3AAE-95DD-4D93-8378-0CDAE151F9F4}">
      <dgm:prSet/>
      <dgm:spPr/>
      <dgm:t>
        <a:bodyPr/>
        <a:lstStyle/>
        <a:p>
          <a:r>
            <a:rPr lang="tr-TR" dirty="0"/>
            <a:t>Adalet, iyilik, yardımlaşma, ve emanete riayet</a:t>
          </a:r>
        </a:p>
      </dgm:t>
    </dgm:pt>
    <dgm:pt modelId="{5B7874FC-0376-4946-A865-853FB7049A71}" type="sibTrans" cxnId="{01719D82-C86A-4B28-97E2-4E0959D6A68D}">
      <dgm:prSet/>
      <dgm:spPr/>
      <dgm:t>
        <a:bodyPr/>
        <a:lstStyle/>
        <a:p>
          <a:endParaRPr lang="tr-TR"/>
        </a:p>
      </dgm:t>
    </dgm:pt>
    <dgm:pt modelId="{7F1E3223-9BBC-49C7-A56D-897B5BED7A56}" type="parTrans" cxnId="{01719D82-C86A-4B28-97E2-4E0959D6A68D}">
      <dgm:prSet/>
      <dgm:spPr/>
      <dgm:t>
        <a:bodyPr/>
        <a:lstStyle/>
        <a:p>
          <a:endParaRPr lang="tr-TR"/>
        </a:p>
      </dgm:t>
    </dgm:pt>
    <dgm:pt modelId="{21190D49-5494-4727-B8E4-9713635B2012}">
      <dgm:prSet/>
      <dgm:spPr/>
      <dgm:t>
        <a:bodyPr/>
        <a:lstStyle/>
        <a:p>
          <a:r>
            <a:rPr lang="tr-TR" dirty="0"/>
            <a:t>Vakit namazı, korku namazı ve namaz için gerekli olan temizlik</a:t>
          </a:r>
        </a:p>
      </dgm:t>
    </dgm:pt>
    <dgm:pt modelId="{3929FE23-6C03-4F30-9E05-6978892D00DE}" type="sibTrans" cxnId="{8929A24E-F71F-475F-96B1-5BB1BA1517C4}">
      <dgm:prSet/>
      <dgm:spPr/>
      <dgm:t>
        <a:bodyPr/>
        <a:lstStyle/>
        <a:p>
          <a:endParaRPr lang="tr-TR"/>
        </a:p>
      </dgm:t>
    </dgm:pt>
    <dgm:pt modelId="{DCF53FFA-B520-4754-946E-EF1925425232}" type="parTrans" cxnId="{8929A24E-F71F-475F-96B1-5BB1BA1517C4}">
      <dgm:prSet/>
      <dgm:spPr/>
      <dgm:t>
        <a:bodyPr/>
        <a:lstStyle/>
        <a:p>
          <a:endParaRPr lang="tr-TR"/>
        </a:p>
      </dgm:t>
    </dgm:pt>
    <dgm:pt modelId="{71EF4E4D-E491-420B-910A-B89DBB0DF1AD}">
      <dgm:prSet phldrT="[Metin]"/>
      <dgm:spPr/>
      <dgm:t>
        <a:bodyPr/>
        <a:lstStyle/>
        <a:p>
          <a:r>
            <a:rPr lang="tr-TR" dirty="0"/>
            <a:t>Bireysel ve sosyal ahlak kuralları</a:t>
          </a:r>
        </a:p>
      </dgm:t>
    </dgm:pt>
    <dgm:pt modelId="{42240678-1E3C-49DD-BE79-25D1912B1C68}" type="sibTrans" cxnId="{779E6C35-DF9F-49F7-8E26-D652D48C4E2E}">
      <dgm:prSet/>
      <dgm:spPr/>
      <dgm:t>
        <a:bodyPr/>
        <a:lstStyle/>
        <a:p>
          <a:endParaRPr lang="tr-TR"/>
        </a:p>
      </dgm:t>
    </dgm:pt>
    <dgm:pt modelId="{D641BED8-805B-4C39-97B4-5D7F15911E04}" type="parTrans" cxnId="{779E6C35-DF9F-49F7-8E26-D652D48C4E2E}">
      <dgm:prSet/>
      <dgm:spPr/>
      <dgm:t>
        <a:bodyPr/>
        <a:lstStyle/>
        <a:p>
          <a:endParaRPr lang="tr-TR"/>
        </a:p>
      </dgm:t>
    </dgm:pt>
    <dgm:pt modelId="{5CE7A770-F8AA-41CF-99DC-5F892008B012}" type="pres">
      <dgm:prSet presAssocID="{384EF5A0-CD02-49CC-97AF-702E6482C25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CAF42F-B73F-4951-B5D6-452BC4614A48}" type="pres">
      <dgm:prSet presAssocID="{EF4BBE42-6B6D-4B18-B990-19759EDABFE5}" presName="root" presStyleCnt="0"/>
      <dgm:spPr/>
    </dgm:pt>
    <dgm:pt modelId="{7D0C4539-99E0-46CA-9F95-417CAEF081E8}" type="pres">
      <dgm:prSet presAssocID="{EF4BBE42-6B6D-4B18-B990-19759EDABFE5}" presName="rootComposite" presStyleCnt="0"/>
      <dgm:spPr/>
    </dgm:pt>
    <dgm:pt modelId="{C6402010-36C3-4E4A-A090-1FE4337D3E34}" type="pres">
      <dgm:prSet presAssocID="{EF4BBE42-6B6D-4B18-B990-19759EDABFE5}" presName="rootText" presStyleLbl="node1" presStyleIdx="0" presStyleCnt="1" custScaleX="654403"/>
      <dgm:spPr/>
    </dgm:pt>
    <dgm:pt modelId="{7ABF3441-8728-46E0-8B05-633446E4AA81}" type="pres">
      <dgm:prSet presAssocID="{EF4BBE42-6B6D-4B18-B990-19759EDABFE5}" presName="rootConnector" presStyleLbl="node1" presStyleIdx="0" presStyleCnt="1"/>
      <dgm:spPr/>
    </dgm:pt>
    <dgm:pt modelId="{B5E266AF-8DA6-4F4D-BCFA-A27646D1CB76}" type="pres">
      <dgm:prSet presAssocID="{EF4BBE42-6B6D-4B18-B990-19759EDABFE5}" presName="childShape" presStyleCnt="0"/>
      <dgm:spPr/>
    </dgm:pt>
    <dgm:pt modelId="{651BC3F1-D110-48E6-8C4E-32926B70AA46}" type="pres">
      <dgm:prSet presAssocID="{02EF8F58-96A2-4E7A-AD7F-00AF313339F2}" presName="Name13" presStyleLbl="parChTrans1D2" presStyleIdx="0" presStyleCnt="5"/>
      <dgm:spPr/>
    </dgm:pt>
    <dgm:pt modelId="{913DF4BD-76F0-49A7-9A8F-C7479B7C6EFD}" type="pres">
      <dgm:prSet presAssocID="{2D337A63-799B-47F4-915E-40AAC5C3621C}" presName="childText" presStyleLbl="bgAcc1" presStyleIdx="0" presStyleCnt="5" custScaleX="654403">
        <dgm:presLayoutVars>
          <dgm:bulletEnabled val="1"/>
        </dgm:presLayoutVars>
      </dgm:prSet>
      <dgm:spPr/>
    </dgm:pt>
    <dgm:pt modelId="{81E4650A-68F8-4FF0-B169-11DBABFD8001}" type="pres">
      <dgm:prSet presAssocID="{AEC44B88-8B49-4F3D-B894-2E0C5881DD02}" presName="Name13" presStyleLbl="parChTrans1D2" presStyleIdx="1" presStyleCnt="5"/>
      <dgm:spPr/>
    </dgm:pt>
    <dgm:pt modelId="{065C05FC-D044-45D5-B95B-0697C2943EEB}" type="pres">
      <dgm:prSet presAssocID="{CA718379-39A2-45ED-AEA5-E44967601548}" presName="childText" presStyleLbl="bgAcc1" presStyleIdx="1" presStyleCnt="5" custScaleX="654403">
        <dgm:presLayoutVars>
          <dgm:bulletEnabled val="1"/>
        </dgm:presLayoutVars>
      </dgm:prSet>
      <dgm:spPr/>
    </dgm:pt>
    <dgm:pt modelId="{AC527E8A-48B3-45D4-B948-85CE3F4D2519}" type="pres">
      <dgm:prSet presAssocID="{7F1E3223-9BBC-49C7-A56D-897B5BED7A56}" presName="Name13" presStyleLbl="parChTrans1D2" presStyleIdx="2" presStyleCnt="5"/>
      <dgm:spPr/>
    </dgm:pt>
    <dgm:pt modelId="{45F17289-98AE-43EB-A8FE-CF7491734C47}" type="pres">
      <dgm:prSet presAssocID="{712A3AAE-95DD-4D93-8378-0CDAE151F9F4}" presName="childText" presStyleLbl="bgAcc1" presStyleIdx="2" presStyleCnt="5" custScaleX="654403">
        <dgm:presLayoutVars>
          <dgm:bulletEnabled val="1"/>
        </dgm:presLayoutVars>
      </dgm:prSet>
      <dgm:spPr/>
    </dgm:pt>
    <dgm:pt modelId="{79B451A1-163D-4680-B754-A6C43C796C35}" type="pres">
      <dgm:prSet presAssocID="{DCF53FFA-B520-4754-946E-EF1925425232}" presName="Name13" presStyleLbl="parChTrans1D2" presStyleIdx="3" presStyleCnt="5"/>
      <dgm:spPr/>
    </dgm:pt>
    <dgm:pt modelId="{948CDF00-750B-4A3A-822E-4A5E822E37E7}" type="pres">
      <dgm:prSet presAssocID="{21190D49-5494-4727-B8E4-9713635B2012}" presName="childText" presStyleLbl="bgAcc1" presStyleIdx="3" presStyleCnt="5" custScaleX="654403">
        <dgm:presLayoutVars>
          <dgm:bulletEnabled val="1"/>
        </dgm:presLayoutVars>
      </dgm:prSet>
      <dgm:spPr/>
    </dgm:pt>
    <dgm:pt modelId="{B6D7197E-ECF0-48C4-8B4E-A6913378AA57}" type="pres">
      <dgm:prSet presAssocID="{D641BED8-805B-4C39-97B4-5D7F15911E04}" presName="Name13" presStyleLbl="parChTrans1D2" presStyleIdx="4" presStyleCnt="5"/>
      <dgm:spPr/>
    </dgm:pt>
    <dgm:pt modelId="{59B9F8C0-40FB-4094-A085-A8B1F525ACDE}" type="pres">
      <dgm:prSet presAssocID="{71EF4E4D-E491-420B-910A-B89DBB0DF1AD}" presName="childText" presStyleLbl="bgAcc1" presStyleIdx="4" presStyleCnt="5" custScaleX="654403">
        <dgm:presLayoutVars>
          <dgm:bulletEnabled val="1"/>
        </dgm:presLayoutVars>
      </dgm:prSet>
      <dgm:spPr/>
    </dgm:pt>
  </dgm:ptLst>
  <dgm:cxnLst>
    <dgm:cxn modelId="{0613E405-F6F2-4F4F-B331-27C1FBFAA6B3}" srcId="{384EF5A0-CD02-49CC-97AF-702E6482C256}" destId="{EF4BBE42-6B6D-4B18-B990-19759EDABFE5}" srcOrd="0" destOrd="0" parTransId="{1959FA7C-C008-4183-8F44-FB45D57E8FC9}" sibTransId="{798E1867-2D31-4BAC-89AC-4F7D19226094}"/>
    <dgm:cxn modelId="{CF097426-6FC7-4136-8652-75EEB858958F}" type="presOf" srcId="{EF4BBE42-6B6D-4B18-B990-19759EDABFE5}" destId="{7ABF3441-8728-46E0-8B05-633446E4AA81}" srcOrd="1" destOrd="0" presId="urn:microsoft.com/office/officeart/2005/8/layout/hierarchy3"/>
    <dgm:cxn modelId="{4462DD2C-E52A-4D6D-8BB4-C2F4DB8676FF}" type="presOf" srcId="{AEC44B88-8B49-4F3D-B894-2E0C5881DD02}" destId="{81E4650A-68F8-4FF0-B169-11DBABFD8001}" srcOrd="0" destOrd="0" presId="urn:microsoft.com/office/officeart/2005/8/layout/hierarchy3"/>
    <dgm:cxn modelId="{C46BB62D-B242-46BF-94A5-42DDA84EDF2D}" type="presOf" srcId="{7F1E3223-9BBC-49C7-A56D-897B5BED7A56}" destId="{AC527E8A-48B3-45D4-B948-85CE3F4D2519}" srcOrd="0" destOrd="0" presId="urn:microsoft.com/office/officeart/2005/8/layout/hierarchy3"/>
    <dgm:cxn modelId="{779E6C35-DF9F-49F7-8E26-D652D48C4E2E}" srcId="{EF4BBE42-6B6D-4B18-B990-19759EDABFE5}" destId="{71EF4E4D-E491-420B-910A-B89DBB0DF1AD}" srcOrd="4" destOrd="0" parTransId="{D641BED8-805B-4C39-97B4-5D7F15911E04}" sibTransId="{42240678-1E3C-49DD-BE79-25D1912B1C68}"/>
    <dgm:cxn modelId="{24042F5E-60E0-4436-8944-0AF9A5736183}" type="presOf" srcId="{CA718379-39A2-45ED-AEA5-E44967601548}" destId="{065C05FC-D044-45D5-B95B-0697C2943EEB}" srcOrd="0" destOrd="0" presId="urn:microsoft.com/office/officeart/2005/8/layout/hierarchy3"/>
    <dgm:cxn modelId="{D97B3649-4C2F-4414-96C7-6A3F040FF5E6}" type="presOf" srcId="{2D337A63-799B-47F4-915E-40AAC5C3621C}" destId="{913DF4BD-76F0-49A7-9A8F-C7479B7C6EFD}" srcOrd="0" destOrd="0" presId="urn:microsoft.com/office/officeart/2005/8/layout/hierarchy3"/>
    <dgm:cxn modelId="{62B1276A-9451-4344-8271-12BD2398763D}" type="presOf" srcId="{DCF53FFA-B520-4754-946E-EF1925425232}" destId="{79B451A1-163D-4680-B754-A6C43C796C35}" srcOrd="0" destOrd="0" presId="urn:microsoft.com/office/officeart/2005/8/layout/hierarchy3"/>
    <dgm:cxn modelId="{8929A24E-F71F-475F-96B1-5BB1BA1517C4}" srcId="{EF4BBE42-6B6D-4B18-B990-19759EDABFE5}" destId="{21190D49-5494-4727-B8E4-9713635B2012}" srcOrd="3" destOrd="0" parTransId="{DCF53FFA-B520-4754-946E-EF1925425232}" sibTransId="{3929FE23-6C03-4F30-9E05-6978892D00DE}"/>
    <dgm:cxn modelId="{548B5D6F-7899-4803-A70E-65580351DCE5}" type="presOf" srcId="{71EF4E4D-E491-420B-910A-B89DBB0DF1AD}" destId="{59B9F8C0-40FB-4094-A085-A8B1F525ACDE}" srcOrd="0" destOrd="0" presId="urn:microsoft.com/office/officeart/2005/8/layout/hierarchy3"/>
    <dgm:cxn modelId="{5529E053-0516-4F46-9308-DC420392CB60}" type="presOf" srcId="{21190D49-5494-4727-B8E4-9713635B2012}" destId="{948CDF00-750B-4A3A-822E-4A5E822E37E7}" srcOrd="0" destOrd="0" presId="urn:microsoft.com/office/officeart/2005/8/layout/hierarchy3"/>
    <dgm:cxn modelId="{7CFCC254-DD63-4A05-B5AE-0F84275B5DA2}" type="presOf" srcId="{EF4BBE42-6B6D-4B18-B990-19759EDABFE5}" destId="{C6402010-36C3-4E4A-A090-1FE4337D3E34}" srcOrd="0" destOrd="0" presId="urn:microsoft.com/office/officeart/2005/8/layout/hierarchy3"/>
    <dgm:cxn modelId="{E0CA5159-C9D3-4EE7-9CB2-1319520A2634}" srcId="{EF4BBE42-6B6D-4B18-B990-19759EDABFE5}" destId="{2D337A63-799B-47F4-915E-40AAC5C3621C}" srcOrd="0" destOrd="0" parTransId="{02EF8F58-96A2-4E7A-AD7F-00AF313339F2}" sibTransId="{55649FBC-884C-47A4-AA07-D1F91CF8D49A}"/>
    <dgm:cxn modelId="{5867087A-FDAE-441D-A3C3-5642A1B0C231}" type="presOf" srcId="{02EF8F58-96A2-4E7A-AD7F-00AF313339F2}" destId="{651BC3F1-D110-48E6-8C4E-32926B70AA46}" srcOrd="0" destOrd="0" presId="urn:microsoft.com/office/officeart/2005/8/layout/hierarchy3"/>
    <dgm:cxn modelId="{01719D82-C86A-4B28-97E2-4E0959D6A68D}" srcId="{EF4BBE42-6B6D-4B18-B990-19759EDABFE5}" destId="{712A3AAE-95DD-4D93-8378-0CDAE151F9F4}" srcOrd="2" destOrd="0" parTransId="{7F1E3223-9BBC-49C7-A56D-897B5BED7A56}" sibTransId="{5B7874FC-0376-4946-A865-853FB7049A71}"/>
    <dgm:cxn modelId="{FED905C2-6E65-4378-9D2C-1E0062F47875}" type="presOf" srcId="{384EF5A0-CD02-49CC-97AF-702E6482C256}" destId="{5CE7A770-F8AA-41CF-99DC-5F892008B012}" srcOrd="0" destOrd="0" presId="urn:microsoft.com/office/officeart/2005/8/layout/hierarchy3"/>
    <dgm:cxn modelId="{EC51AFCB-AD9C-407A-840E-FF94FF61BDF1}" srcId="{EF4BBE42-6B6D-4B18-B990-19759EDABFE5}" destId="{CA718379-39A2-45ED-AEA5-E44967601548}" srcOrd="1" destOrd="0" parTransId="{AEC44B88-8B49-4F3D-B894-2E0C5881DD02}" sibTransId="{BEAF20CB-AECD-48CE-B711-7D93807F383C}"/>
    <dgm:cxn modelId="{767597D0-4742-4B62-8CE9-D70EFDC95937}" type="presOf" srcId="{D641BED8-805B-4C39-97B4-5D7F15911E04}" destId="{B6D7197E-ECF0-48C4-8B4E-A6913378AA57}" srcOrd="0" destOrd="0" presId="urn:microsoft.com/office/officeart/2005/8/layout/hierarchy3"/>
    <dgm:cxn modelId="{C67436E5-DD10-40F2-83F2-69E1DFD950FC}" type="presOf" srcId="{712A3AAE-95DD-4D93-8378-0CDAE151F9F4}" destId="{45F17289-98AE-43EB-A8FE-CF7491734C47}" srcOrd="0" destOrd="0" presId="urn:microsoft.com/office/officeart/2005/8/layout/hierarchy3"/>
    <dgm:cxn modelId="{420AA39C-912C-484B-9BA4-183C3985B478}" type="presParOf" srcId="{5CE7A770-F8AA-41CF-99DC-5F892008B012}" destId="{C4CAF42F-B73F-4951-B5D6-452BC4614A48}" srcOrd="0" destOrd="0" presId="urn:microsoft.com/office/officeart/2005/8/layout/hierarchy3"/>
    <dgm:cxn modelId="{F7A4396B-C4D5-414C-A275-F060B172E093}" type="presParOf" srcId="{C4CAF42F-B73F-4951-B5D6-452BC4614A48}" destId="{7D0C4539-99E0-46CA-9F95-417CAEF081E8}" srcOrd="0" destOrd="0" presId="urn:microsoft.com/office/officeart/2005/8/layout/hierarchy3"/>
    <dgm:cxn modelId="{8F1DE810-F954-40AD-A1C5-8B98026B387A}" type="presParOf" srcId="{7D0C4539-99E0-46CA-9F95-417CAEF081E8}" destId="{C6402010-36C3-4E4A-A090-1FE4337D3E34}" srcOrd="0" destOrd="0" presId="urn:microsoft.com/office/officeart/2005/8/layout/hierarchy3"/>
    <dgm:cxn modelId="{13835EB3-9DEE-4D66-9E39-35C33B397B81}" type="presParOf" srcId="{7D0C4539-99E0-46CA-9F95-417CAEF081E8}" destId="{7ABF3441-8728-46E0-8B05-633446E4AA81}" srcOrd="1" destOrd="0" presId="urn:microsoft.com/office/officeart/2005/8/layout/hierarchy3"/>
    <dgm:cxn modelId="{4A9BF119-5758-4DCF-ACF7-AF9929057B55}" type="presParOf" srcId="{C4CAF42F-B73F-4951-B5D6-452BC4614A48}" destId="{B5E266AF-8DA6-4F4D-BCFA-A27646D1CB76}" srcOrd="1" destOrd="0" presId="urn:microsoft.com/office/officeart/2005/8/layout/hierarchy3"/>
    <dgm:cxn modelId="{FD702045-E4B4-4EB3-8B0F-847CBF5AC747}" type="presParOf" srcId="{B5E266AF-8DA6-4F4D-BCFA-A27646D1CB76}" destId="{651BC3F1-D110-48E6-8C4E-32926B70AA46}" srcOrd="0" destOrd="0" presId="urn:microsoft.com/office/officeart/2005/8/layout/hierarchy3"/>
    <dgm:cxn modelId="{4220F97F-A593-4B1C-AFEA-BCD5A4458470}" type="presParOf" srcId="{B5E266AF-8DA6-4F4D-BCFA-A27646D1CB76}" destId="{913DF4BD-76F0-49A7-9A8F-C7479B7C6EFD}" srcOrd="1" destOrd="0" presId="urn:microsoft.com/office/officeart/2005/8/layout/hierarchy3"/>
    <dgm:cxn modelId="{4047EAF3-F38C-4975-B225-B940A3C60FCF}" type="presParOf" srcId="{B5E266AF-8DA6-4F4D-BCFA-A27646D1CB76}" destId="{81E4650A-68F8-4FF0-B169-11DBABFD8001}" srcOrd="2" destOrd="0" presId="urn:microsoft.com/office/officeart/2005/8/layout/hierarchy3"/>
    <dgm:cxn modelId="{D3FB044F-C0D0-45B6-89EC-127D3CE5022B}" type="presParOf" srcId="{B5E266AF-8DA6-4F4D-BCFA-A27646D1CB76}" destId="{065C05FC-D044-45D5-B95B-0697C2943EEB}" srcOrd="3" destOrd="0" presId="urn:microsoft.com/office/officeart/2005/8/layout/hierarchy3"/>
    <dgm:cxn modelId="{12C90C5D-9709-4833-ACAA-61D19B496C87}" type="presParOf" srcId="{B5E266AF-8DA6-4F4D-BCFA-A27646D1CB76}" destId="{AC527E8A-48B3-45D4-B948-85CE3F4D2519}" srcOrd="4" destOrd="0" presId="urn:microsoft.com/office/officeart/2005/8/layout/hierarchy3"/>
    <dgm:cxn modelId="{08F1779D-5618-42AB-BB17-3447F37FAA2D}" type="presParOf" srcId="{B5E266AF-8DA6-4F4D-BCFA-A27646D1CB76}" destId="{45F17289-98AE-43EB-A8FE-CF7491734C47}" srcOrd="5" destOrd="0" presId="urn:microsoft.com/office/officeart/2005/8/layout/hierarchy3"/>
    <dgm:cxn modelId="{28241C4F-286D-4450-BBEA-6FA52B34E21E}" type="presParOf" srcId="{B5E266AF-8DA6-4F4D-BCFA-A27646D1CB76}" destId="{79B451A1-163D-4680-B754-A6C43C796C35}" srcOrd="6" destOrd="0" presId="urn:microsoft.com/office/officeart/2005/8/layout/hierarchy3"/>
    <dgm:cxn modelId="{D1C523E7-71B0-48B2-AE63-B17FD93D335A}" type="presParOf" srcId="{B5E266AF-8DA6-4F4D-BCFA-A27646D1CB76}" destId="{948CDF00-750B-4A3A-822E-4A5E822E37E7}" srcOrd="7" destOrd="0" presId="urn:microsoft.com/office/officeart/2005/8/layout/hierarchy3"/>
    <dgm:cxn modelId="{CC0EF65F-24AF-4999-BDBF-9A30A6534C2F}" type="presParOf" srcId="{B5E266AF-8DA6-4F4D-BCFA-A27646D1CB76}" destId="{B6D7197E-ECF0-48C4-8B4E-A6913378AA57}" srcOrd="8" destOrd="0" presId="urn:microsoft.com/office/officeart/2005/8/layout/hierarchy3"/>
    <dgm:cxn modelId="{CACEC589-2655-4F3F-B0BB-E5D01AFF5BE4}" type="presParOf" srcId="{B5E266AF-8DA6-4F4D-BCFA-A27646D1CB76}" destId="{59B9F8C0-40FB-4094-A085-A8B1F525ACDE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55FAF2-6605-44FF-80FE-DEB731568F9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488A50E-4632-4DA6-A46C-4CB284691989}">
      <dgm:prSet phldrT="[Metin]" custT="1"/>
      <dgm:spPr/>
      <dgm:t>
        <a:bodyPr/>
        <a:lstStyle/>
        <a:p>
          <a:r>
            <a:rPr lang="tr-TR" sz="4000" dirty="0"/>
            <a:t>Ayetin sebebi nüzulü</a:t>
          </a:r>
        </a:p>
      </dgm:t>
    </dgm:pt>
    <dgm:pt modelId="{C3BBCE37-AA7C-4865-9EB7-51DA2CFB06E4}" type="parTrans" cxnId="{8D038333-58C1-4465-9F9B-B95558499491}">
      <dgm:prSet/>
      <dgm:spPr/>
      <dgm:t>
        <a:bodyPr/>
        <a:lstStyle/>
        <a:p>
          <a:endParaRPr lang="tr-TR"/>
        </a:p>
      </dgm:t>
    </dgm:pt>
    <dgm:pt modelId="{687502E2-F5A9-48CE-81E3-1675C70FAFC5}" type="sibTrans" cxnId="{8D038333-58C1-4465-9F9B-B95558499491}">
      <dgm:prSet/>
      <dgm:spPr/>
      <dgm:t>
        <a:bodyPr/>
        <a:lstStyle/>
        <a:p>
          <a:endParaRPr lang="tr-TR"/>
        </a:p>
      </dgm:t>
    </dgm:pt>
    <dgm:pt modelId="{A7564900-9BB0-4744-8DDC-F05D186F86FB}">
      <dgm:prSet phldrT="[Metin]"/>
      <dgm:spPr/>
      <dgm:t>
        <a:bodyPr/>
        <a:lstStyle/>
        <a:p>
          <a:r>
            <a:rPr lang="tr-TR" dirty="0"/>
            <a:t>Yahudi din adamlarından bazılarının: «Ey Allah’ın Resulü! Biz sana, kitabına, Musa’ya, Tevrat’a ve Üzeyir’e iman ediyoruz ve bundan başka kitapları ve peygamberleri tanımıyoruz» demeleridir. </a:t>
          </a:r>
        </a:p>
      </dgm:t>
    </dgm:pt>
    <dgm:pt modelId="{DBE4D128-9F4A-47CE-91E6-EC7C40F429BA}" type="parTrans" cxnId="{812B0205-0C48-49D3-89DE-ED1F967EA3FB}">
      <dgm:prSet/>
      <dgm:spPr/>
      <dgm:t>
        <a:bodyPr/>
        <a:lstStyle/>
        <a:p>
          <a:endParaRPr lang="tr-TR"/>
        </a:p>
      </dgm:t>
    </dgm:pt>
    <dgm:pt modelId="{8339BFC4-7FBB-43B1-8525-2A90D119E5CF}" type="sibTrans" cxnId="{812B0205-0C48-49D3-89DE-ED1F967EA3FB}">
      <dgm:prSet/>
      <dgm:spPr/>
      <dgm:t>
        <a:bodyPr/>
        <a:lstStyle/>
        <a:p>
          <a:endParaRPr lang="tr-TR"/>
        </a:p>
      </dgm:t>
    </dgm:pt>
    <dgm:pt modelId="{C44BD37D-3D6E-4003-9379-1A4E74C7536E}" type="pres">
      <dgm:prSet presAssocID="{8055FAF2-6605-44FF-80FE-DEB731568F9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209F99F-38D4-4A79-AEDD-FA05D3DF2FE2}" type="pres">
      <dgm:prSet presAssocID="{C488A50E-4632-4DA6-A46C-4CB284691989}" presName="root" presStyleCnt="0"/>
      <dgm:spPr/>
    </dgm:pt>
    <dgm:pt modelId="{EE11B93E-D6B9-4760-A079-0F5C2F31B100}" type="pres">
      <dgm:prSet presAssocID="{C488A50E-4632-4DA6-A46C-4CB284691989}" presName="rootComposite" presStyleCnt="0"/>
      <dgm:spPr/>
    </dgm:pt>
    <dgm:pt modelId="{0B87E67E-DC43-46C3-9084-B8640B5A87AB}" type="pres">
      <dgm:prSet presAssocID="{C488A50E-4632-4DA6-A46C-4CB284691989}" presName="rootText" presStyleLbl="node1" presStyleIdx="0" presStyleCnt="1" custScaleY="43738"/>
      <dgm:spPr/>
    </dgm:pt>
    <dgm:pt modelId="{0CDC5A30-A562-4C78-98E0-F9920AC1DE07}" type="pres">
      <dgm:prSet presAssocID="{C488A50E-4632-4DA6-A46C-4CB284691989}" presName="rootConnector" presStyleLbl="node1" presStyleIdx="0" presStyleCnt="1"/>
      <dgm:spPr/>
    </dgm:pt>
    <dgm:pt modelId="{08BE5127-D602-4BB1-86BD-14C9276BC975}" type="pres">
      <dgm:prSet presAssocID="{C488A50E-4632-4DA6-A46C-4CB284691989}" presName="childShape" presStyleCnt="0"/>
      <dgm:spPr/>
    </dgm:pt>
    <dgm:pt modelId="{1EC9DC96-D68A-4912-8DB0-8D406A3F8214}" type="pres">
      <dgm:prSet presAssocID="{DBE4D128-9F4A-47CE-91E6-EC7C40F429BA}" presName="Name13" presStyleLbl="parChTrans1D2" presStyleIdx="0" presStyleCnt="1"/>
      <dgm:spPr/>
    </dgm:pt>
    <dgm:pt modelId="{A3417C05-4E26-484E-9D57-21909247610F}" type="pres">
      <dgm:prSet presAssocID="{A7564900-9BB0-4744-8DDC-F05D186F86FB}" presName="childText" presStyleLbl="bgAcc1" presStyleIdx="0" presStyleCnt="1" custScaleX="108766">
        <dgm:presLayoutVars>
          <dgm:bulletEnabled val="1"/>
        </dgm:presLayoutVars>
      </dgm:prSet>
      <dgm:spPr/>
    </dgm:pt>
  </dgm:ptLst>
  <dgm:cxnLst>
    <dgm:cxn modelId="{812B0205-0C48-49D3-89DE-ED1F967EA3FB}" srcId="{C488A50E-4632-4DA6-A46C-4CB284691989}" destId="{A7564900-9BB0-4744-8DDC-F05D186F86FB}" srcOrd="0" destOrd="0" parTransId="{DBE4D128-9F4A-47CE-91E6-EC7C40F429BA}" sibTransId="{8339BFC4-7FBB-43B1-8525-2A90D119E5CF}"/>
    <dgm:cxn modelId="{8D038333-58C1-4465-9F9B-B95558499491}" srcId="{8055FAF2-6605-44FF-80FE-DEB731568F99}" destId="{C488A50E-4632-4DA6-A46C-4CB284691989}" srcOrd="0" destOrd="0" parTransId="{C3BBCE37-AA7C-4865-9EB7-51DA2CFB06E4}" sibTransId="{687502E2-F5A9-48CE-81E3-1675C70FAFC5}"/>
    <dgm:cxn modelId="{36D92C89-1258-4A06-B1E4-61C999FE418B}" type="presOf" srcId="{C488A50E-4632-4DA6-A46C-4CB284691989}" destId="{0B87E67E-DC43-46C3-9084-B8640B5A87AB}" srcOrd="0" destOrd="0" presId="urn:microsoft.com/office/officeart/2005/8/layout/hierarchy3"/>
    <dgm:cxn modelId="{D168628E-18D5-4613-8B73-FA6F119BF542}" type="presOf" srcId="{8055FAF2-6605-44FF-80FE-DEB731568F99}" destId="{C44BD37D-3D6E-4003-9379-1A4E74C7536E}" srcOrd="0" destOrd="0" presId="urn:microsoft.com/office/officeart/2005/8/layout/hierarchy3"/>
    <dgm:cxn modelId="{2E304199-5444-4D54-8295-98B43CACE11E}" type="presOf" srcId="{DBE4D128-9F4A-47CE-91E6-EC7C40F429BA}" destId="{1EC9DC96-D68A-4912-8DB0-8D406A3F8214}" srcOrd="0" destOrd="0" presId="urn:microsoft.com/office/officeart/2005/8/layout/hierarchy3"/>
    <dgm:cxn modelId="{0A5C5AB1-2D7A-4C05-B803-7985960652C6}" type="presOf" srcId="{C488A50E-4632-4DA6-A46C-4CB284691989}" destId="{0CDC5A30-A562-4C78-98E0-F9920AC1DE07}" srcOrd="1" destOrd="0" presId="urn:microsoft.com/office/officeart/2005/8/layout/hierarchy3"/>
    <dgm:cxn modelId="{225727B7-DCFC-4991-8EDB-0CFBA3BE6E6E}" type="presOf" srcId="{A7564900-9BB0-4744-8DDC-F05D186F86FB}" destId="{A3417C05-4E26-484E-9D57-21909247610F}" srcOrd="0" destOrd="0" presId="urn:microsoft.com/office/officeart/2005/8/layout/hierarchy3"/>
    <dgm:cxn modelId="{BDE5F429-E8C1-4401-A5F1-96690BD6AB23}" type="presParOf" srcId="{C44BD37D-3D6E-4003-9379-1A4E74C7536E}" destId="{8209F99F-38D4-4A79-AEDD-FA05D3DF2FE2}" srcOrd="0" destOrd="0" presId="urn:microsoft.com/office/officeart/2005/8/layout/hierarchy3"/>
    <dgm:cxn modelId="{AD030DC3-2875-4574-9363-F0110D0CE12B}" type="presParOf" srcId="{8209F99F-38D4-4A79-AEDD-FA05D3DF2FE2}" destId="{EE11B93E-D6B9-4760-A079-0F5C2F31B100}" srcOrd="0" destOrd="0" presId="urn:microsoft.com/office/officeart/2005/8/layout/hierarchy3"/>
    <dgm:cxn modelId="{168D9BF8-DF65-44BC-827F-0392BA8EE641}" type="presParOf" srcId="{EE11B93E-D6B9-4760-A079-0F5C2F31B100}" destId="{0B87E67E-DC43-46C3-9084-B8640B5A87AB}" srcOrd="0" destOrd="0" presId="urn:microsoft.com/office/officeart/2005/8/layout/hierarchy3"/>
    <dgm:cxn modelId="{A971D52A-E70F-4B61-9E8B-562797E88942}" type="presParOf" srcId="{EE11B93E-D6B9-4760-A079-0F5C2F31B100}" destId="{0CDC5A30-A562-4C78-98E0-F9920AC1DE07}" srcOrd="1" destOrd="0" presId="urn:microsoft.com/office/officeart/2005/8/layout/hierarchy3"/>
    <dgm:cxn modelId="{F0D80602-B004-4328-8474-6B12290B330E}" type="presParOf" srcId="{8209F99F-38D4-4A79-AEDD-FA05D3DF2FE2}" destId="{08BE5127-D602-4BB1-86BD-14C9276BC975}" srcOrd="1" destOrd="0" presId="urn:microsoft.com/office/officeart/2005/8/layout/hierarchy3"/>
    <dgm:cxn modelId="{13313F67-5753-4315-8D61-2DF29DFB1CAC}" type="presParOf" srcId="{08BE5127-D602-4BB1-86BD-14C9276BC975}" destId="{1EC9DC96-D68A-4912-8DB0-8D406A3F8214}" srcOrd="0" destOrd="0" presId="urn:microsoft.com/office/officeart/2005/8/layout/hierarchy3"/>
    <dgm:cxn modelId="{E02874D4-F901-4ED9-80C0-5862965CA837}" type="presParOf" srcId="{08BE5127-D602-4BB1-86BD-14C9276BC975}" destId="{A3417C05-4E26-484E-9D57-21909247610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AD178-4371-4B1E-9E57-68A6621B0688}">
      <dsp:nvSpPr>
        <dsp:cNvPr id="0" name=""/>
        <dsp:cNvSpPr/>
      </dsp:nvSpPr>
      <dsp:spPr>
        <a:xfrm>
          <a:off x="5118202" y="2527101"/>
          <a:ext cx="2257289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200" kern="1200" dirty="0"/>
            <a:t>Nisâ Suresi</a:t>
          </a:r>
        </a:p>
      </dsp:txBody>
      <dsp:txXfrm>
        <a:off x="5448774" y="2791261"/>
        <a:ext cx="1596145" cy="1275476"/>
      </dsp:txXfrm>
    </dsp:sp>
    <dsp:sp modelId="{B37DED72-57A2-463A-8D67-34B024A239D3}">
      <dsp:nvSpPr>
        <dsp:cNvPr id="0" name=""/>
        <dsp:cNvSpPr/>
      </dsp:nvSpPr>
      <dsp:spPr>
        <a:xfrm rot="16200000">
          <a:off x="6055914" y="1871013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200" kern="1200"/>
        </a:p>
      </dsp:txBody>
      <dsp:txXfrm>
        <a:off x="6113194" y="2050951"/>
        <a:ext cx="267305" cy="367974"/>
      </dsp:txXfrm>
    </dsp:sp>
    <dsp:sp modelId="{B5498621-5FC9-4F7A-B188-245FA832AC63}">
      <dsp:nvSpPr>
        <dsp:cNvPr id="0" name=""/>
        <dsp:cNvSpPr/>
      </dsp:nvSpPr>
      <dsp:spPr>
        <a:xfrm>
          <a:off x="4941709" y="2804"/>
          <a:ext cx="2610274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 err="1"/>
            <a:t>Kur’â</a:t>
          </a:r>
          <a:r>
            <a:rPr lang="tr-TR" sz="2200" kern="1200" dirty="0"/>
            <a:t>-ı Kerîm’in 4. suresidir</a:t>
          </a:r>
        </a:p>
      </dsp:txBody>
      <dsp:txXfrm>
        <a:off x="5323975" y="266964"/>
        <a:ext cx="1845742" cy="1275476"/>
      </dsp:txXfrm>
    </dsp:sp>
    <dsp:sp modelId="{0C1BB0AD-E721-4DB8-BA68-37B139970F01}">
      <dsp:nvSpPr>
        <dsp:cNvPr id="0" name=""/>
        <dsp:cNvSpPr/>
      </dsp:nvSpPr>
      <dsp:spPr>
        <a:xfrm>
          <a:off x="7539666" y="3122354"/>
          <a:ext cx="395512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200" kern="1200"/>
        </a:p>
      </dsp:txBody>
      <dsp:txXfrm>
        <a:off x="7539666" y="3245012"/>
        <a:ext cx="276858" cy="367974"/>
      </dsp:txXfrm>
    </dsp:sp>
    <dsp:sp modelId="{953077B4-F064-438C-8474-7AC2494AA516}">
      <dsp:nvSpPr>
        <dsp:cNvPr id="0" name=""/>
        <dsp:cNvSpPr/>
      </dsp:nvSpPr>
      <dsp:spPr>
        <a:xfrm>
          <a:off x="8121741" y="2527101"/>
          <a:ext cx="2544796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Medine’de inmiştir</a:t>
          </a:r>
        </a:p>
      </dsp:txBody>
      <dsp:txXfrm>
        <a:off x="8494418" y="2791261"/>
        <a:ext cx="1799442" cy="1275476"/>
      </dsp:txXfrm>
    </dsp:sp>
    <dsp:sp modelId="{2206721A-8304-4600-9021-F6E2667315E4}">
      <dsp:nvSpPr>
        <dsp:cNvPr id="0" name=""/>
        <dsp:cNvSpPr/>
      </dsp:nvSpPr>
      <dsp:spPr>
        <a:xfrm rot="5400000">
          <a:off x="6055914" y="4373695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200" kern="1200"/>
        </a:p>
      </dsp:txBody>
      <dsp:txXfrm>
        <a:off x="6113194" y="4439074"/>
        <a:ext cx="267305" cy="367974"/>
      </dsp:txXfrm>
    </dsp:sp>
    <dsp:sp modelId="{F4BDBA50-8B06-41A2-B3AB-9407681E0F7B}">
      <dsp:nvSpPr>
        <dsp:cNvPr id="0" name=""/>
        <dsp:cNvSpPr/>
      </dsp:nvSpPr>
      <dsp:spPr>
        <a:xfrm>
          <a:off x="5344948" y="5051398"/>
          <a:ext cx="1803796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176 ayettir</a:t>
          </a:r>
        </a:p>
      </dsp:txBody>
      <dsp:txXfrm>
        <a:off x="5609108" y="5315558"/>
        <a:ext cx="1275476" cy="1275476"/>
      </dsp:txXfrm>
    </dsp:sp>
    <dsp:sp modelId="{D5E440BF-A4AB-4B53-AD1C-7FA401B8F335}">
      <dsp:nvSpPr>
        <dsp:cNvPr id="0" name=""/>
        <dsp:cNvSpPr/>
      </dsp:nvSpPr>
      <dsp:spPr>
        <a:xfrm rot="10800000">
          <a:off x="4310002" y="3122354"/>
          <a:ext cx="571127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200" kern="1200"/>
        </a:p>
      </dsp:txBody>
      <dsp:txXfrm rot="10800000">
        <a:off x="4481340" y="3245012"/>
        <a:ext cx="399789" cy="367974"/>
      </dsp:txXfrm>
    </dsp:sp>
    <dsp:sp modelId="{75D0E44F-0D7D-49B3-823C-D9F8BCEE2419}">
      <dsp:nvSpPr>
        <dsp:cNvPr id="0" name=""/>
        <dsp:cNvSpPr/>
      </dsp:nvSpPr>
      <dsp:spPr>
        <a:xfrm>
          <a:off x="892418" y="2527101"/>
          <a:ext cx="3148184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Adını «kadınlar» anlamına gelen «</a:t>
          </a:r>
          <a:r>
            <a:rPr lang="tr-TR" sz="2200" kern="1200" dirty="0" err="1"/>
            <a:t>nisâ</a:t>
          </a:r>
          <a:r>
            <a:rPr lang="tr-TR" sz="2200" kern="1200" dirty="0"/>
            <a:t>» kelimesinden alır</a:t>
          </a:r>
        </a:p>
      </dsp:txBody>
      <dsp:txXfrm>
        <a:off x="1353459" y="2791261"/>
        <a:ext cx="2226102" cy="1275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02010-36C3-4E4A-A090-1FE4337D3E34}">
      <dsp:nvSpPr>
        <dsp:cNvPr id="0" name=""/>
        <dsp:cNvSpPr/>
      </dsp:nvSpPr>
      <dsp:spPr>
        <a:xfrm>
          <a:off x="8901" y="57112"/>
          <a:ext cx="12174196" cy="9301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500" kern="1200" dirty="0"/>
            <a:t>Nisâ </a:t>
          </a:r>
          <a:r>
            <a:rPr lang="tr-TR" sz="5500" kern="1200" dirty="0" err="1"/>
            <a:t>Sûresi’nde</a:t>
          </a:r>
          <a:r>
            <a:rPr lang="tr-TR" sz="5500" kern="1200" dirty="0"/>
            <a:t> yer alan başlıca konular</a:t>
          </a:r>
        </a:p>
      </dsp:txBody>
      <dsp:txXfrm>
        <a:off x="36145" y="84356"/>
        <a:ext cx="12119708" cy="875687"/>
      </dsp:txXfrm>
    </dsp:sp>
    <dsp:sp modelId="{651BC3F1-D110-48E6-8C4E-32926B70AA46}">
      <dsp:nvSpPr>
        <dsp:cNvPr id="0" name=""/>
        <dsp:cNvSpPr/>
      </dsp:nvSpPr>
      <dsp:spPr>
        <a:xfrm>
          <a:off x="1226321" y="987288"/>
          <a:ext cx="1217419" cy="697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7631"/>
              </a:lnTo>
              <a:lnTo>
                <a:pt x="1217419" y="69763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DF4BD-76F0-49A7-9A8F-C7479B7C6EFD}">
      <dsp:nvSpPr>
        <dsp:cNvPr id="0" name=""/>
        <dsp:cNvSpPr/>
      </dsp:nvSpPr>
      <dsp:spPr>
        <a:xfrm>
          <a:off x="2443741" y="1219832"/>
          <a:ext cx="9739357" cy="930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Kadın-erkek ilişkisi ve aile hayatı</a:t>
          </a:r>
        </a:p>
      </dsp:txBody>
      <dsp:txXfrm>
        <a:off x="2470985" y="1247076"/>
        <a:ext cx="9684869" cy="875687"/>
      </dsp:txXfrm>
    </dsp:sp>
    <dsp:sp modelId="{81E4650A-68F8-4FF0-B169-11DBABFD8001}">
      <dsp:nvSpPr>
        <dsp:cNvPr id="0" name=""/>
        <dsp:cNvSpPr/>
      </dsp:nvSpPr>
      <dsp:spPr>
        <a:xfrm>
          <a:off x="1226321" y="987288"/>
          <a:ext cx="1217419" cy="1860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0351"/>
              </a:lnTo>
              <a:lnTo>
                <a:pt x="1217419" y="186035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C05FC-D044-45D5-B95B-0697C2943EEB}">
      <dsp:nvSpPr>
        <dsp:cNvPr id="0" name=""/>
        <dsp:cNvSpPr/>
      </dsp:nvSpPr>
      <dsp:spPr>
        <a:xfrm>
          <a:off x="2443741" y="2382552"/>
          <a:ext cx="9739357" cy="930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Canın, malın ve mülkiyetin korunması ve bunlara yönelik saldırıların cezalandırılması</a:t>
          </a:r>
        </a:p>
      </dsp:txBody>
      <dsp:txXfrm>
        <a:off x="2470985" y="2409796"/>
        <a:ext cx="9684869" cy="875687"/>
      </dsp:txXfrm>
    </dsp:sp>
    <dsp:sp modelId="{AC527E8A-48B3-45D4-B948-85CE3F4D2519}">
      <dsp:nvSpPr>
        <dsp:cNvPr id="0" name=""/>
        <dsp:cNvSpPr/>
      </dsp:nvSpPr>
      <dsp:spPr>
        <a:xfrm>
          <a:off x="1226321" y="987288"/>
          <a:ext cx="1217419" cy="3023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3071"/>
              </a:lnTo>
              <a:lnTo>
                <a:pt x="1217419" y="302307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17289-98AE-43EB-A8FE-CF7491734C47}">
      <dsp:nvSpPr>
        <dsp:cNvPr id="0" name=""/>
        <dsp:cNvSpPr/>
      </dsp:nvSpPr>
      <dsp:spPr>
        <a:xfrm>
          <a:off x="2443741" y="3545271"/>
          <a:ext cx="9739357" cy="930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Adalet, iyilik, yardımlaşma, ve emanete riayet</a:t>
          </a:r>
        </a:p>
      </dsp:txBody>
      <dsp:txXfrm>
        <a:off x="2470985" y="3572515"/>
        <a:ext cx="9684869" cy="875687"/>
      </dsp:txXfrm>
    </dsp:sp>
    <dsp:sp modelId="{79B451A1-163D-4680-B754-A6C43C796C35}">
      <dsp:nvSpPr>
        <dsp:cNvPr id="0" name=""/>
        <dsp:cNvSpPr/>
      </dsp:nvSpPr>
      <dsp:spPr>
        <a:xfrm>
          <a:off x="1226321" y="987288"/>
          <a:ext cx="1217419" cy="4185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5791"/>
              </a:lnTo>
              <a:lnTo>
                <a:pt x="1217419" y="418579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CDF00-750B-4A3A-822E-4A5E822E37E7}">
      <dsp:nvSpPr>
        <dsp:cNvPr id="0" name=""/>
        <dsp:cNvSpPr/>
      </dsp:nvSpPr>
      <dsp:spPr>
        <a:xfrm>
          <a:off x="2443741" y="4707991"/>
          <a:ext cx="9739357" cy="930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Vakit namazı, korku namazı ve namaz için gerekli olan temizlik</a:t>
          </a:r>
        </a:p>
      </dsp:txBody>
      <dsp:txXfrm>
        <a:off x="2470985" y="4735235"/>
        <a:ext cx="9684869" cy="875687"/>
      </dsp:txXfrm>
    </dsp:sp>
    <dsp:sp modelId="{B6D7197E-ECF0-48C4-8B4E-A6913378AA57}">
      <dsp:nvSpPr>
        <dsp:cNvPr id="0" name=""/>
        <dsp:cNvSpPr/>
      </dsp:nvSpPr>
      <dsp:spPr>
        <a:xfrm>
          <a:off x="1226321" y="987288"/>
          <a:ext cx="1217419" cy="5348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8510"/>
              </a:lnTo>
              <a:lnTo>
                <a:pt x="1217419" y="534851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9F8C0-40FB-4094-A085-A8B1F525ACDE}">
      <dsp:nvSpPr>
        <dsp:cNvPr id="0" name=""/>
        <dsp:cNvSpPr/>
      </dsp:nvSpPr>
      <dsp:spPr>
        <a:xfrm>
          <a:off x="2443741" y="5870711"/>
          <a:ext cx="9739357" cy="930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Bireysel ve sosyal ahlak kuralları</a:t>
          </a:r>
        </a:p>
      </dsp:txBody>
      <dsp:txXfrm>
        <a:off x="2470985" y="5897955"/>
        <a:ext cx="9684869" cy="8756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7E67E-DC43-46C3-9084-B8640B5A87AB}">
      <dsp:nvSpPr>
        <dsp:cNvPr id="0" name=""/>
        <dsp:cNvSpPr/>
      </dsp:nvSpPr>
      <dsp:spPr>
        <a:xfrm>
          <a:off x="364711" y="2747"/>
          <a:ext cx="6416067" cy="1403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 dirty="0"/>
            <a:t>Ayetin sebebi nüzulü</a:t>
          </a:r>
        </a:p>
      </dsp:txBody>
      <dsp:txXfrm>
        <a:off x="405807" y="43843"/>
        <a:ext cx="6333875" cy="1320937"/>
      </dsp:txXfrm>
    </dsp:sp>
    <dsp:sp modelId="{1EC9DC96-D68A-4912-8DB0-8D406A3F8214}">
      <dsp:nvSpPr>
        <dsp:cNvPr id="0" name=""/>
        <dsp:cNvSpPr/>
      </dsp:nvSpPr>
      <dsp:spPr>
        <a:xfrm>
          <a:off x="1006318" y="1405877"/>
          <a:ext cx="641606" cy="2406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6025"/>
              </a:lnTo>
              <a:lnTo>
                <a:pt x="641606" y="240602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17C05-4E26-484E-9D57-21909247610F}">
      <dsp:nvSpPr>
        <dsp:cNvPr id="0" name=""/>
        <dsp:cNvSpPr/>
      </dsp:nvSpPr>
      <dsp:spPr>
        <a:xfrm>
          <a:off x="1647925" y="2207885"/>
          <a:ext cx="5582799" cy="3208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Yahudi din adamlarından bazılarının: «Ey Allah’ın Resulü! Biz sana, kitabına, Musa’ya, Tevrat’a ve Üzeyir’e iman ediyoruz ve bundan başka kitapları ve peygamberleri tanımıyoruz» demeleridir. </a:t>
          </a:r>
        </a:p>
      </dsp:txBody>
      <dsp:txXfrm>
        <a:off x="1741885" y="2301845"/>
        <a:ext cx="5394879" cy="3020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22.12.2020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22.12.2020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22.12.2020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22.12.2020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22.12.2020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22.12.2020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22.12.2020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22.12.2020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22.12.2020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22.12.2020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22.12.2020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22.12.2020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22.12.2020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5npEKYI1XHE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-371789" y="1471885"/>
            <a:ext cx="13193486" cy="1475013"/>
          </a:xfrm>
        </p:spPr>
        <p:txBody>
          <a:bodyPr>
            <a:noAutofit/>
          </a:bodyPr>
          <a:lstStyle/>
          <a:p>
            <a:pPr algn="ctr"/>
            <a:r>
              <a:rPr lang="fi-FI" sz="80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Kur'an'dan Mesajlar </a:t>
            </a:r>
            <a:br>
              <a:rPr lang="tr-TR" sz="80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fi-FI" sz="80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Nisâ Suresi 136. Ayet</a:t>
            </a:r>
            <a:endParaRPr lang="tr-TR" sz="8000" cap="none" dirty="0">
              <a:ln w="0"/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aydırma: Dikey 1">
            <a:extLst>
              <a:ext uri="{FF2B5EF4-FFF2-40B4-BE49-F238E27FC236}">
                <a16:creationId xmlns:a16="http://schemas.microsoft.com/office/drawing/2014/main" id="{B19D6FCB-3D71-4ADF-8222-E653CB9EDC5C}"/>
              </a:ext>
            </a:extLst>
          </p:cNvPr>
          <p:cNvSpPr/>
          <p:nvPr/>
        </p:nvSpPr>
        <p:spPr>
          <a:xfrm>
            <a:off x="346667" y="2512088"/>
            <a:ext cx="5958673" cy="388871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Ayette inanç esaslarının ne olduğu kesin olarak ortaya konulmakta ve böylece gerçek iman ve unsurlarının neler olduğu vurgulanmaktadır.</a:t>
            </a:r>
          </a:p>
        </p:txBody>
      </p:sp>
      <p:sp>
        <p:nvSpPr>
          <p:cNvPr id="3" name="Ok: Aşağı 2">
            <a:extLst>
              <a:ext uri="{FF2B5EF4-FFF2-40B4-BE49-F238E27FC236}">
                <a16:creationId xmlns:a16="http://schemas.microsoft.com/office/drawing/2014/main" id="{94EA3563-BEB0-4051-AE46-240A5727C328}"/>
              </a:ext>
            </a:extLst>
          </p:cNvPr>
          <p:cNvSpPr/>
          <p:nvPr/>
        </p:nvSpPr>
        <p:spPr>
          <a:xfrm>
            <a:off x="346669" y="291402"/>
            <a:ext cx="5958672" cy="2029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Temel İlke </a:t>
            </a:r>
          </a:p>
          <a:p>
            <a:pPr algn="ctr"/>
            <a:r>
              <a:rPr lang="tr-TR" sz="4800" dirty="0"/>
              <a:t>-1-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86FA67B-38FC-4B6C-97AC-FA1562C71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4377" y="1477109"/>
            <a:ext cx="5713646" cy="49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8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5CF6984-75CD-48C3-9ECD-85CCC40025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Kaydırma: Dikey 1">
            <a:extLst>
              <a:ext uri="{FF2B5EF4-FFF2-40B4-BE49-F238E27FC236}">
                <a16:creationId xmlns:a16="http://schemas.microsoft.com/office/drawing/2014/main" id="{B19D6FCB-3D71-4ADF-8222-E653CB9EDC5C}"/>
              </a:ext>
            </a:extLst>
          </p:cNvPr>
          <p:cNvSpPr/>
          <p:nvPr/>
        </p:nvSpPr>
        <p:spPr>
          <a:xfrm>
            <a:off x="5963696" y="2567353"/>
            <a:ext cx="5958673" cy="399924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Kur’ân-ı Kerîm nazil olduktan sonra iman etmek isteyen her insan zikri geçen iman esaslarının tamamına inanmak zorundadır.</a:t>
            </a:r>
          </a:p>
        </p:txBody>
      </p:sp>
      <p:sp>
        <p:nvSpPr>
          <p:cNvPr id="3" name="Ok: Aşağı 2">
            <a:extLst>
              <a:ext uri="{FF2B5EF4-FFF2-40B4-BE49-F238E27FC236}">
                <a16:creationId xmlns:a16="http://schemas.microsoft.com/office/drawing/2014/main" id="{94EA3563-BEB0-4051-AE46-240A5727C328}"/>
              </a:ext>
            </a:extLst>
          </p:cNvPr>
          <p:cNvSpPr/>
          <p:nvPr/>
        </p:nvSpPr>
        <p:spPr>
          <a:xfrm>
            <a:off x="5963696" y="291403"/>
            <a:ext cx="5958672" cy="1758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Temel İlke </a:t>
            </a:r>
          </a:p>
          <a:p>
            <a:pPr algn="ctr"/>
            <a:r>
              <a:rPr lang="tr-TR" sz="4800" dirty="0"/>
              <a:t>-2-</a:t>
            </a:r>
          </a:p>
        </p:txBody>
      </p:sp>
    </p:spTree>
    <p:extLst>
      <p:ext uri="{BB962C8B-B14F-4D97-AF65-F5344CB8AC3E}">
        <p14:creationId xmlns:p14="http://schemas.microsoft.com/office/powerpoint/2010/main" val="391469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9A338053-37A4-461F-B8F5-221AB010B594}"/>
              </a:ext>
            </a:extLst>
          </p:cNvPr>
          <p:cNvSpPr txBox="1"/>
          <p:nvPr/>
        </p:nvSpPr>
        <p:spPr>
          <a:xfrm>
            <a:off x="3340240" y="71567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https://www.youtube.com/watch?v=5npEKYI1XHE</a:t>
            </a:r>
          </a:p>
        </p:txBody>
      </p:sp>
      <p:pic>
        <p:nvPicPr>
          <p:cNvPr id="2" name="Çevrimiçi Medya 1" title="AYKUT KUŞKAYA  &quot;ŞEHADET UYKUSU&quot; ( Eskimeyen Ezgiler )">
            <a:hlinkClick r:id="" action="ppaction://media"/>
            <a:extLst>
              <a:ext uri="{FF2B5EF4-FFF2-40B4-BE49-F238E27FC236}">
                <a16:creationId xmlns:a16="http://schemas.microsoft.com/office/drawing/2014/main" id="{2D1B2EB5-8014-49DA-BD6A-BF37D5FAAED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3022" y="579036"/>
            <a:ext cx="11162603" cy="627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4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B030B86-F47D-4592-93ED-76C467BD64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32A64FE1-EC36-4DAB-BF94-3F011482968D}"/>
              </a:ext>
            </a:extLst>
          </p:cNvPr>
          <p:cNvSpPr/>
          <p:nvPr/>
        </p:nvSpPr>
        <p:spPr>
          <a:xfrm>
            <a:off x="139002" y="178359"/>
            <a:ext cx="11913995" cy="2404068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Bu ayette iman esaslarından altıncısı olan «kaza ve kader» zikredilmemiştir. Fakat «her şeyin Allah’ın takdirine bağlı </a:t>
            </a:r>
            <a:r>
              <a:rPr lang="tr-TR" sz="3600" dirty="0" err="1"/>
              <a:t>olduğu»na</a:t>
            </a:r>
            <a:r>
              <a:rPr lang="tr-TR" sz="3600" dirty="0"/>
              <a:t> dair ayetler kaza ve kader meselesinin de iman esaslarından olduğunu vurguluyor.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6E48A1D1-255E-4493-AC7F-19B7798FF625}"/>
              </a:ext>
            </a:extLst>
          </p:cNvPr>
          <p:cNvSpPr/>
          <p:nvPr/>
        </p:nvSpPr>
        <p:spPr>
          <a:xfrm>
            <a:off x="139002" y="5385778"/>
            <a:ext cx="11913995" cy="1293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Diğer taraftan kaza ve kaderin Allah’ın (</a:t>
            </a:r>
            <a:r>
              <a:rPr lang="tr-TR" sz="3600" dirty="0" err="1"/>
              <a:t>c.c</a:t>
            </a:r>
            <a:r>
              <a:rPr lang="tr-TR" sz="3600" dirty="0"/>
              <a:t>.) ilim, irade, kudret, yaratma sıfatlarının kapsamı içinde yer alması da ortadadır.</a:t>
            </a:r>
          </a:p>
        </p:txBody>
      </p:sp>
    </p:spTree>
    <p:extLst>
      <p:ext uri="{BB962C8B-B14F-4D97-AF65-F5344CB8AC3E}">
        <p14:creationId xmlns:p14="http://schemas.microsoft.com/office/powerpoint/2010/main" val="261776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FB76B3E-19A9-404D-8D78-17474DBFFE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1C18D353-C3F2-45BB-89D4-FE04A2DE8F89}"/>
              </a:ext>
            </a:extLst>
          </p:cNvPr>
          <p:cNvSpPr/>
          <p:nvPr/>
        </p:nvSpPr>
        <p:spPr>
          <a:xfrm>
            <a:off x="-1" y="0"/>
            <a:ext cx="6471138" cy="2984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İman esaslarının kaynağının Kur’ân ve hadis olduğunu düşündüğümüzde</a:t>
            </a:r>
            <a:r>
              <a:rPr lang="tr-TR" sz="3200" b="1" dirty="0"/>
              <a:t> </a:t>
            </a:r>
          </a:p>
          <a:p>
            <a:pPr algn="ctr"/>
            <a:r>
              <a:rPr lang="tr-TR" sz="3600" b="1" dirty="0"/>
              <a:t>«Cibril Hadisi» </a:t>
            </a:r>
          </a:p>
          <a:p>
            <a:pPr algn="ctr"/>
            <a:r>
              <a:rPr lang="tr-TR" sz="3200" dirty="0"/>
              <a:t>olarak bildiğimiz rivayette imanın altı esasının da zikredildiğini görüyoruz.</a:t>
            </a:r>
          </a:p>
        </p:txBody>
      </p:sp>
    </p:spTree>
    <p:extLst>
      <p:ext uri="{BB962C8B-B14F-4D97-AF65-F5344CB8AC3E}">
        <p14:creationId xmlns:p14="http://schemas.microsoft.com/office/powerpoint/2010/main" val="308238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3189C58-DF67-42C5-8790-3D1673168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03" y="920680"/>
            <a:ext cx="10481194" cy="50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9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47DA79C-6915-44A1-B309-38FE24AD98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C1485B7F-7C8C-4B38-94D1-A6851C1CD09F}"/>
              </a:ext>
            </a:extLst>
          </p:cNvPr>
          <p:cNvSpPr txBox="1"/>
          <p:nvPr/>
        </p:nvSpPr>
        <p:spPr>
          <a:xfrm>
            <a:off x="2066610" y="1443841"/>
            <a:ext cx="8058779" cy="3970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800" dirty="0"/>
              <a:t>Abdullah b. Ömer'in, babası Hz. Ömer'den naklettiği bu hadis şöyledir:</a:t>
            </a:r>
          </a:p>
          <a:p>
            <a:pPr algn="just"/>
            <a:endParaRPr lang="tr-TR" sz="2800" dirty="0"/>
          </a:p>
          <a:p>
            <a:pPr algn="just"/>
            <a:r>
              <a:rPr lang="tr-TR" sz="2800" dirty="0"/>
              <a:t>"Bir gün </a:t>
            </a:r>
            <a:r>
              <a:rPr lang="tr-TR" sz="2800" dirty="0" err="1"/>
              <a:t>Rasûlullah</a:t>
            </a:r>
            <a:r>
              <a:rPr lang="tr-TR" sz="2800" dirty="0"/>
              <a:t> (</a:t>
            </a:r>
            <a:r>
              <a:rPr lang="tr-TR" sz="2800" dirty="0" err="1"/>
              <a:t>s.a.s</a:t>
            </a:r>
            <a:r>
              <a:rPr lang="tr-TR" sz="2800" dirty="0"/>
              <a:t>.)'in yanında bulunduğumuz sırada </a:t>
            </a:r>
            <a:r>
              <a:rPr lang="tr-TR" sz="2800" dirty="0" err="1"/>
              <a:t>âniden</a:t>
            </a:r>
            <a:r>
              <a:rPr lang="tr-TR" sz="2800" dirty="0"/>
              <a:t> yanımıza, elbisesi bembeyaz, saçı simsiyah bir zat çıkageldi. Üzerinde yolculuk eseri görülmüyor, bizden de kendisini kimse tanımıyordu. Doğru peygamber (</a:t>
            </a:r>
            <a:r>
              <a:rPr lang="tr-TR" sz="2800" dirty="0" err="1"/>
              <a:t>s.a.s</a:t>
            </a:r>
            <a:r>
              <a:rPr lang="tr-TR" sz="2800" dirty="0"/>
              <a:t>.)'in yanına oturdu ve dizlerini onun dizlerine dayadı. Ellerini de uylukları üzerine koydu. Ve:</a:t>
            </a:r>
          </a:p>
        </p:txBody>
      </p:sp>
    </p:spTree>
    <p:extLst>
      <p:ext uri="{BB962C8B-B14F-4D97-AF65-F5344CB8AC3E}">
        <p14:creationId xmlns:p14="http://schemas.microsoft.com/office/powerpoint/2010/main" val="400258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A6C1679-AFD1-4EBF-B08F-EC0A623CF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442" cy="68580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B0F72E82-AD75-4F68-B39E-514DB928B4F4}"/>
              </a:ext>
            </a:extLst>
          </p:cNvPr>
          <p:cNvSpPr txBox="1"/>
          <p:nvPr/>
        </p:nvSpPr>
        <p:spPr>
          <a:xfrm>
            <a:off x="1614435" y="1228397"/>
            <a:ext cx="8963129" cy="44012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800" dirty="0"/>
              <a:t>"Ya Muhammed! Bana </a:t>
            </a:r>
            <a:r>
              <a:rPr lang="tr-TR" sz="2800" b="1" u="sng" dirty="0">
                <a:solidFill>
                  <a:srgbClr val="FF0000"/>
                </a:solidFill>
              </a:rPr>
              <a:t>İslâm'ın </a:t>
            </a:r>
            <a:r>
              <a:rPr lang="tr-TR" sz="2800" dirty="0"/>
              <a:t>ne olduğunu söyle?" dedi. </a:t>
            </a:r>
            <a:r>
              <a:rPr lang="tr-TR" sz="2800" dirty="0" err="1"/>
              <a:t>Rasûlullah</a:t>
            </a:r>
            <a:r>
              <a:rPr lang="tr-TR" sz="2800" dirty="0"/>
              <a:t> (</a:t>
            </a:r>
            <a:r>
              <a:rPr lang="tr-TR" sz="2800" dirty="0" err="1"/>
              <a:t>s.a.s</a:t>
            </a:r>
            <a:r>
              <a:rPr lang="tr-TR" sz="2800" dirty="0"/>
              <a:t>.): </a:t>
            </a:r>
          </a:p>
          <a:p>
            <a:pPr algn="just"/>
            <a:endParaRPr lang="tr-TR" sz="2800" dirty="0"/>
          </a:p>
          <a:p>
            <a:pPr algn="just"/>
            <a:r>
              <a:rPr lang="tr-TR" sz="2800" dirty="0"/>
              <a:t>"</a:t>
            </a:r>
            <a:r>
              <a:rPr lang="tr-TR" sz="2800" b="1" dirty="0"/>
              <a:t>İslâm</a:t>
            </a:r>
            <a:r>
              <a:rPr lang="tr-TR" sz="2800" dirty="0"/>
              <a:t>;</a:t>
            </a:r>
            <a:r>
              <a:rPr lang="tr-TR" sz="2800" b="1" dirty="0"/>
              <a:t> </a:t>
            </a:r>
            <a:r>
              <a:rPr lang="tr-TR" sz="2800" dirty="0"/>
              <a:t>Allah'tan başka ilâh olmadığına, Muhammed'in de Allah'ın </a:t>
            </a:r>
            <a:r>
              <a:rPr lang="tr-TR" sz="2800" dirty="0" err="1"/>
              <a:t>Rasulü</a:t>
            </a:r>
            <a:r>
              <a:rPr lang="tr-TR" sz="2800" dirty="0"/>
              <a:t> olduğuna şehadet etmen, namazı dosdoğru kılman, zekâtı vermen, Ramazan orucunu tutman ve gücün yeterse </a:t>
            </a:r>
            <a:r>
              <a:rPr lang="tr-TR" sz="2800" dirty="0" err="1"/>
              <a:t>Beyt'i</a:t>
            </a:r>
            <a:r>
              <a:rPr lang="tr-TR" sz="2800" dirty="0"/>
              <a:t> hac etmendir." buyurdu. </a:t>
            </a:r>
          </a:p>
          <a:p>
            <a:pPr algn="just"/>
            <a:endParaRPr lang="tr-TR" sz="2800" dirty="0"/>
          </a:p>
          <a:p>
            <a:pPr algn="just"/>
            <a:r>
              <a:rPr lang="tr-TR" sz="2800" dirty="0"/>
              <a:t>O zat: "Doğru söyledin." dedi. Babam dedi ki: "Biz buna hayret ettik. Zira hem soruyor, hem de tasdik ediyordu."</a:t>
            </a:r>
          </a:p>
        </p:txBody>
      </p:sp>
    </p:spTree>
    <p:extLst>
      <p:ext uri="{BB962C8B-B14F-4D97-AF65-F5344CB8AC3E}">
        <p14:creationId xmlns:p14="http://schemas.microsoft.com/office/powerpoint/2010/main" val="264391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9F0D60D-2C23-4B3F-873A-6655B048F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B3EE1F14-C43D-4D75-A1A4-2520C8C09348}"/>
              </a:ext>
            </a:extLst>
          </p:cNvPr>
          <p:cNvSpPr txBox="1"/>
          <p:nvPr/>
        </p:nvSpPr>
        <p:spPr>
          <a:xfrm>
            <a:off x="190918" y="287648"/>
            <a:ext cx="8541097" cy="40318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3200" dirty="0"/>
              <a:t>"Bana</a:t>
            </a:r>
            <a:r>
              <a:rPr lang="tr-TR" sz="3200" b="1" u="sng" dirty="0">
                <a:solidFill>
                  <a:srgbClr val="FF0000"/>
                </a:solidFill>
              </a:rPr>
              <a:t> imandan </a:t>
            </a:r>
            <a:r>
              <a:rPr lang="tr-TR" sz="3200" dirty="0"/>
              <a:t>haber ver?" dedi. </a:t>
            </a:r>
            <a:r>
              <a:rPr lang="tr-TR" sz="3200" dirty="0" err="1"/>
              <a:t>Rasûlullah</a:t>
            </a:r>
            <a:r>
              <a:rPr lang="tr-TR" sz="3200" dirty="0"/>
              <a:t> (</a:t>
            </a:r>
            <a:r>
              <a:rPr lang="tr-TR" sz="3200" dirty="0" err="1"/>
              <a:t>s.a.s</a:t>
            </a:r>
            <a:r>
              <a:rPr lang="tr-TR" sz="3200" dirty="0"/>
              <a:t>.): </a:t>
            </a:r>
          </a:p>
          <a:p>
            <a:pPr algn="just"/>
            <a:endParaRPr lang="tr-TR" sz="3200" dirty="0"/>
          </a:p>
          <a:p>
            <a:pPr algn="just"/>
            <a:r>
              <a:rPr lang="tr-TR" sz="3200" dirty="0" err="1"/>
              <a:t>Âllah'a</a:t>
            </a:r>
            <a:r>
              <a:rPr lang="tr-TR" sz="3200" dirty="0"/>
              <a:t>, Allah'ın meleklerine kitaplarına, peygamberlerine ve ahiret gününe inanman, bir de </a:t>
            </a:r>
            <a:r>
              <a:rPr lang="tr-TR" sz="3200" b="1" dirty="0"/>
              <a:t>kadere, hayrına şerrine inanmandır.</a:t>
            </a:r>
            <a:r>
              <a:rPr lang="tr-TR" sz="3200" dirty="0"/>
              <a:t>" buyurdu. </a:t>
            </a:r>
          </a:p>
          <a:p>
            <a:pPr algn="just"/>
            <a:endParaRPr lang="tr-TR" sz="3200" dirty="0"/>
          </a:p>
          <a:p>
            <a:pPr algn="just"/>
            <a:r>
              <a:rPr lang="tr-TR" sz="3200" dirty="0"/>
              <a:t>O zât yine: "Doğru söyledin." dedi. Bu sefer:</a:t>
            </a:r>
          </a:p>
        </p:txBody>
      </p:sp>
    </p:spTree>
    <p:extLst>
      <p:ext uri="{BB962C8B-B14F-4D97-AF65-F5344CB8AC3E}">
        <p14:creationId xmlns:p14="http://schemas.microsoft.com/office/powerpoint/2010/main" val="306676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B90DAA5-B418-4745-A905-54DB7D0263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5CD064B8-09FF-462D-A775-B56AA5F0275E}"/>
              </a:ext>
            </a:extLst>
          </p:cNvPr>
          <p:cNvSpPr txBox="1"/>
          <p:nvPr/>
        </p:nvSpPr>
        <p:spPr>
          <a:xfrm>
            <a:off x="1333081" y="231112"/>
            <a:ext cx="9525837" cy="3416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3600" dirty="0"/>
              <a:t>"Bana </a:t>
            </a:r>
            <a:r>
              <a:rPr lang="tr-TR" sz="3600" b="1" u="sng" dirty="0">
                <a:solidFill>
                  <a:srgbClr val="FF0000"/>
                </a:solidFill>
              </a:rPr>
              <a:t>ihsandan</a:t>
            </a:r>
            <a:r>
              <a:rPr lang="tr-TR" sz="3600" dirty="0"/>
              <a:t> haber ver?" dedi. </a:t>
            </a:r>
            <a:r>
              <a:rPr lang="tr-TR" sz="3600" dirty="0" err="1"/>
              <a:t>Rasûlullah</a:t>
            </a:r>
            <a:r>
              <a:rPr lang="tr-TR" sz="3600" dirty="0"/>
              <a:t> (</a:t>
            </a:r>
            <a:r>
              <a:rPr lang="tr-TR" sz="3600" dirty="0" err="1"/>
              <a:t>s.a.s</a:t>
            </a:r>
            <a:r>
              <a:rPr lang="tr-TR" sz="3600" dirty="0"/>
              <a:t>.):</a:t>
            </a:r>
          </a:p>
          <a:p>
            <a:pPr algn="just"/>
            <a:endParaRPr lang="tr-TR" sz="3600" dirty="0"/>
          </a:p>
          <a:p>
            <a:pPr algn="just"/>
            <a:r>
              <a:rPr lang="tr-TR" sz="3600" dirty="0"/>
              <a:t>"Allah'a O'nu görüyormuşsun gibi ibadet etmendir. Çünkü her ne kadar sen onu görmüyorsan da o seni muhakkak görür." buyurdu. </a:t>
            </a:r>
          </a:p>
        </p:txBody>
      </p:sp>
    </p:spTree>
    <p:extLst>
      <p:ext uri="{BB962C8B-B14F-4D97-AF65-F5344CB8AC3E}">
        <p14:creationId xmlns:p14="http://schemas.microsoft.com/office/powerpoint/2010/main" val="135442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Nisâ suresi 136. ayette verilen mesajları değerlendirir.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246C9A80-7B6D-4F2C-BC46-16BB767BA7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E1BEAABD-DA5A-47D0-9A36-5BD06ACDA51E}"/>
              </a:ext>
            </a:extLst>
          </p:cNvPr>
          <p:cNvSpPr txBox="1"/>
          <p:nvPr/>
        </p:nvSpPr>
        <p:spPr>
          <a:xfrm>
            <a:off x="1848896" y="152032"/>
            <a:ext cx="8494207" cy="31085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800" dirty="0"/>
              <a:t>Bundan sonra o zat gitti. Ben bir süre bekledim. Sonunda Allah </a:t>
            </a:r>
            <a:r>
              <a:rPr lang="tr-TR" sz="2800" dirty="0" err="1"/>
              <a:t>Rasûlü</a:t>
            </a:r>
            <a:r>
              <a:rPr lang="tr-TR" sz="2800" dirty="0"/>
              <a:t> bana: </a:t>
            </a:r>
          </a:p>
          <a:p>
            <a:pPr algn="just"/>
            <a:r>
              <a:rPr lang="tr-TR" sz="2800" dirty="0"/>
              <a:t>"Ya Ömer! O soru soran zatın kim olduğunu biliyor musun?" dedi. "Allah ve </a:t>
            </a:r>
            <a:r>
              <a:rPr lang="tr-TR" sz="2800" dirty="0" err="1"/>
              <a:t>Rasûlü</a:t>
            </a:r>
            <a:r>
              <a:rPr lang="tr-TR" sz="2800" dirty="0"/>
              <a:t> bilir." dedim.</a:t>
            </a:r>
          </a:p>
          <a:p>
            <a:pPr algn="just"/>
            <a:endParaRPr lang="tr-TR" sz="2800" dirty="0"/>
          </a:p>
          <a:p>
            <a:pPr algn="just"/>
            <a:r>
              <a:rPr lang="tr-TR" sz="2800" dirty="0"/>
              <a:t>"O </a:t>
            </a:r>
            <a:r>
              <a:rPr lang="tr-TR" sz="2800" dirty="0" err="1"/>
              <a:t>Cibrîl'di</a:t>
            </a:r>
            <a:r>
              <a:rPr lang="tr-TR" sz="2800" dirty="0"/>
              <a:t>. Size dininizi öğretmeye gelmişti." buyurdular. (</a:t>
            </a:r>
            <a:r>
              <a:rPr lang="tr-TR" sz="2800" dirty="0" err="1"/>
              <a:t>Buhârî</a:t>
            </a:r>
            <a:r>
              <a:rPr lang="tr-TR" sz="2800" dirty="0"/>
              <a:t>, İman 1; Müslim, İman 1).</a:t>
            </a:r>
          </a:p>
        </p:txBody>
      </p:sp>
    </p:spTree>
    <p:extLst>
      <p:ext uri="{BB962C8B-B14F-4D97-AF65-F5344CB8AC3E}">
        <p14:creationId xmlns:p14="http://schemas.microsoft.com/office/powerpoint/2010/main" val="313632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C48428F3-ED25-482C-BEE5-4BE33ABCB25C}"/>
              </a:ext>
            </a:extLst>
          </p:cNvPr>
          <p:cNvSpPr/>
          <p:nvPr/>
        </p:nvSpPr>
        <p:spPr>
          <a:xfrm>
            <a:off x="1879043" y="2411604"/>
            <a:ext cx="8695172" cy="366764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İnanç esasları Kur’ân-ı Kerîm’de açıkça bildirilmiştir. Bu esaslar bir bütündür ve inanç sisteminin temelini oluşturur. Bunlardan birinin reddi kişiyi dinden çıkarır.</a:t>
            </a: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74B212EF-3BDA-468A-97C8-B8A7E2A02544}"/>
              </a:ext>
            </a:extLst>
          </p:cNvPr>
          <p:cNvSpPr/>
          <p:nvPr/>
        </p:nvSpPr>
        <p:spPr>
          <a:xfrm>
            <a:off x="4749521" y="703387"/>
            <a:ext cx="2692958" cy="116560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/>
              <a:t>Velhasıl</a:t>
            </a:r>
          </a:p>
        </p:txBody>
      </p:sp>
    </p:spTree>
    <p:extLst>
      <p:ext uri="{BB962C8B-B14F-4D97-AF65-F5344CB8AC3E}">
        <p14:creationId xmlns:p14="http://schemas.microsoft.com/office/powerpoint/2010/main" val="368263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CCF484A-40C9-4BC2-B27A-CA2AFCC5F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433" y="0"/>
            <a:ext cx="6869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4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Tekirdağ/Çerkezköy</a:t>
            </a:r>
          </a:p>
          <a:p>
            <a:pPr algn="ctr"/>
            <a:r>
              <a:rPr lang="tr-TR" sz="2400" b="1" dirty="0"/>
              <a:t>03.12.2020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913" y="489084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3" y="579120"/>
            <a:ext cx="7275632" cy="3570849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«İslam inanç sistemi» ifadesinden ne anlıyorsunuz?</a:t>
            </a:r>
          </a:p>
        </p:txBody>
      </p:sp>
    </p:spTree>
    <p:extLst>
      <p:ext uri="{BB962C8B-B14F-4D97-AF65-F5344CB8AC3E}">
        <p14:creationId xmlns:p14="http://schemas.microsoft.com/office/powerpoint/2010/main" val="2643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A5B9BD48-64CC-485A-9297-387568C05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219802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482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3AD178-4371-4B1E-9E57-68A6621B0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A3AD178-4371-4B1E-9E57-68A6621B0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A3AD178-4371-4B1E-9E57-68A6621B0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7DED72-57A2-463A-8D67-34B024A23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B37DED72-57A2-463A-8D67-34B024A23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B37DED72-57A2-463A-8D67-34B024A23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98621-5FC9-4F7A-B188-245FA832A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B5498621-5FC9-4F7A-B188-245FA832A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B5498621-5FC9-4F7A-B188-245FA832A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1BB0AD-E721-4DB8-BA68-37B139970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0C1BB0AD-E721-4DB8-BA68-37B139970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0C1BB0AD-E721-4DB8-BA68-37B139970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3077B4-F064-438C-8474-7AC2494AA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953077B4-F064-438C-8474-7AC2494AA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953077B4-F064-438C-8474-7AC2494AA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06721A-8304-4600-9021-F6E266731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206721A-8304-4600-9021-F6E266731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206721A-8304-4600-9021-F6E266731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BDBA50-8B06-41A2-B3AB-9407681E0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4BDBA50-8B06-41A2-B3AB-9407681E0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4BDBA50-8B06-41A2-B3AB-9407681E0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E440BF-A4AB-4B53-AD1C-7FA401B8F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D5E440BF-A4AB-4B53-AD1C-7FA401B8F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D5E440BF-A4AB-4B53-AD1C-7FA401B8F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0E44F-0D7D-49B3-823C-D9F8BCEE2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5D0E44F-0D7D-49B3-823C-D9F8BCEE2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5D0E44F-0D7D-49B3-823C-D9F8BCEE2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F62C95A5-58A5-4424-B9B5-9CD29E4AB6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463034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132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402010-36C3-4E4A-A090-1FE4337D3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C6402010-36C3-4E4A-A090-1FE4337D3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C6402010-36C3-4E4A-A090-1FE4337D3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C6402010-36C3-4E4A-A090-1FE4337D3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1BC3F1-D110-48E6-8C4E-32926B70A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651BC3F1-D110-48E6-8C4E-32926B70A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651BC3F1-D110-48E6-8C4E-32926B70A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651BC3F1-D110-48E6-8C4E-32926B70A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3DF4BD-76F0-49A7-9A8F-C7479B7C6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913DF4BD-76F0-49A7-9A8F-C7479B7C6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913DF4BD-76F0-49A7-9A8F-C7479B7C6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913DF4BD-76F0-49A7-9A8F-C7479B7C6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E4650A-68F8-4FF0-B169-11DBABFD8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81E4650A-68F8-4FF0-B169-11DBABFD8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81E4650A-68F8-4FF0-B169-11DBABFD8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81E4650A-68F8-4FF0-B169-11DBABFD8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5C05FC-D044-45D5-B95B-0697C2943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065C05FC-D044-45D5-B95B-0697C2943E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065C05FC-D044-45D5-B95B-0697C2943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065C05FC-D044-45D5-B95B-0697C2943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527E8A-48B3-45D4-B948-85CE3F4D2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AC527E8A-48B3-45D4-B948-85CE3F4D2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AC527E8A-48B3-45D4-B948-85CE3F4D2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AC527E8A-48B3-45D4-B948-85CE3F4D2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F17289-98AE-43EB-A8FE-CF7491734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45F17289-98AE-43EB-A8FE-CF7491734C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45F17289-98AE-43EB-A8FE-CF7491734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45F17289-98AE-43EB-A8FE-CF7491734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B451A1-163D-4680-B754-A6C43C796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79B451A1-163D-4680-B754-A6C43C796C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79B451A1-163D-4680-B754-A6C43C796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79B451A1-163D-4680-B754-A6C43C796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8CDF00-750B-4A3A-822E-4A5E822E3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948CDF00-750B-4A3A-822E-4A5E822E3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948CDF00-750B-4A3A-822E-4A5E822E3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948CDF00-750B-4A3A-822E-4A5E822E3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D7197E-ECF0-48C4-8B4E-A6913378A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B6D7197E-ECF0-48C4-8B4E-A6913378AA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B6D7197E-ECF0-48C4-8B4E-A6913378A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B6D7197E-ECF0-48C4-8B4E-A6913378A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B9F8C0-40FB-4094-A085-A8B1F525A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59B9F8C0-40FB-4094-A085-A8B1F525A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59B9F8C0-40FB-4094-A085-A8B1F525A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59B9F8C0-40FB-4094-A085-A8B1F525A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251FF6E-9F0D-4E45-AECA-9E33D1A5C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5276" y="0"/>
            <a:ext cx="7401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8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835F4402-04AA-4D56-BC50-9B508C25B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5536"/>
          </a:xfrm>
          <a:prstGeom prst="rect">
            <a:avLst/>
          </a:prstGeom>
        </p:spPr>
      </p:pic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92889D55-29DC-4E43-902E-69E0CEE89899}"/>
              </a:ext>
            </a:extLst>
          </p:cNvPr>
          <p:cNvSpPr/>
          <p:nvPr/>
        </p:nvSpPr>
        <p:spPr>
          <a:xfrm>
            <a:off x="139003" y="1128202"/>
            <a:ext cx="11913996" cy="246184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يَٓا اَيُّهَا الَّذ۪ينَ اٰمَنُٓوا اٰمِنُوا بِاللّٰهِ وَرَسُولِه۪ وَالْكِتَابِ الَّذ۪ي نَزَّلَ عَلٰى رَسُولِه۪ وَالْكِتَابِ الَّـذ۪ٓي اَنْزَلَ مِنْ قَبْلُۜ وَمَنْ يَكْفُرْ بِاللّٰهِ وَمَلٰٓئِكَتِه۪ وَكُتُبِه۪ وَرُسُلِه۪ وَالْيَوْمِ الْاٰخِرِ فَقَدْ ضَلَّ ضَلَالاً بَع۪يداً ﴿١٣٦﴾</a:t>
            </a:r>
            <a:endParaRPr lang="tr-TR" sz="48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73B619C-C8D6-4851-BB77-376806DF7EF6}"/>
              </a:ext>
            </a:extLst>
          </p:cNvPr>
          <p:cNvSpPr/>
          <p:nvPr/>
        </p:nvSpPr>
        <p:spPr>
          <a:xfrm>
            <a:off x="139003" y="3936580"/>
            <a:ext cx="11913995" cy="2582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Ey iman edenler! Allah’a, peygamberine, peygamberine indirdiği kitaba ve daha önce indirdiği kitaba iman edin. Allah’ı, meleklerini, kitaplarını, peygamberlerini ve </a:t>
            </a:r>
            <a:r>
              <a:rPr lang="tr-TR" sz="4000" dirty="0" err="1"/>
              <a:t>âhiret</a:t>
            </a:r>
            <a:r>
              <a:rPr lang="tr-TR" sz="4000" dirty="0"/>
              <a:t> gününü inkâr eden kimse iyice sapıtmıştır.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CF0A51DA-9DB2-4378-96D9-A6BDE407D712}"/>
              </a:ext>
            </a:extLst>
          </p:cNvPr>
          <p:cNvSpPr/>
          <p:nvPr/>
        </p:nvSpPr>
        <p:spPr>
          <a:xfrm>
            <a:off x="3063072" y="204804"/>
            <a:ext cx="6713974" cy="7185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Nisâ</a:t>
            </a:r>
            <a:r>
              <a:rPr lang="fi-FI" sz="6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</a:t>
            </a:r>
            <a:r>
              <a:rPr lang="tr-TR" sz="6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û</a:t>
            </a:r>
            <a:r>
              <a:rPr lang="fi-FI" sz="6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 </a:t>
            </a:r>
            <a:r>
              <a:rPr lang="tr-TR" sz="6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fi-FI" sz="6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36.</a:t>
            </a:r>
            <a:r>
              <a:rPr lang="tr-TR" sz="6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Ayet</a:t>
            </a:r>
            <a:endParaRPr lang="tr-TR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7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68EB1F1-98BD-4A13-96A1-7E962D994A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id="{C989BDF3-256A-4066-AEAE-00A9835585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9649361"/>
              </p:ext>
            </p:extLst>
          </p:nvPr>
        </p:nvGraphicFramePr>
        <p:xfrm>
          <a:off x="1768510" y="904351"/>
          <a:ext cx="759543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322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87E67E-DC43-46C3-9084-B8640B5A8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0B87E67E-DC43-46C3-9084-B8640B5A87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0B87E67E-DC43-46C3-9084-B8640B5A8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0B87E67E-DC43-46C3-9084-B8640B5A8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C9DC96-D68A-4912-8DB0-8D406A3F8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1EC9DC96-D68A-4912-8DB0-8D406A3F8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1EC9DC96-D68A-4912-8DB0-8D406A3F8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1EC9DC96-D68A-4912-8DB0-8D406A3F8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417C05-4E26-484E-9D57-219092476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A3417C05-4E26-484E-9D57-2190924761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A3417C05-4E26-484E-9D57-219092476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A3417C05-4E26-484E-9D57-219092476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Ä°lgili resim">
            <a:extLst>
              <a:ext uri="{FF2B5EF4-FFF2-40B4-BE49-F238E27FC236}">
                <a16:creationId xmlns:a16="http://schemas.microsoft.com/office/drawing/2014/main" id="{CDCD8C7C-2431-48B9-99A6-210FD9701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396" y="4361516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ulut Belirtme Çizgisi 5">
            <a:extLst>
              <a:ext uri="{FF2B5EF4-FFF2-40B4-BE49-F238E27FC236}">
                <a16:creationId xmlns:a16="http://schemas.microsoft.com/office/drawing/2014/main" id="{50136CD2-2AB8-40B7-83C1-985E1F19591C}"/>
              </a:ext>
            </a:extLst>
          </p:cNvPr>
          <p:cNvSpPr/>
          <p:nvPr/>
        </p:nvSpPr>
        <p:spPr>
          <a:xfrm>
            <a:off x="0" y="643095"/>
            <a:ext cx="5637126" cy="3034602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Sıra Sizde</a:t>
            </a:r>
          </a:p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Bu ayetten ne gibi ilkeler çıkarılabilir?</a:t>
            </a:r>
          </a:p>
        </p:txBody>
      </p:sp>
      <p:sp>
        <p:nvSpPr>
          <p:cNvPr id="7" name="Yuvarlatılmış Dikdörtgen 2">
            <a:extLst>
              <a:ext uri="{FF2B5EF4-FFF2-40B4-BE49-F238E27FC236}">
                <a16:creationId xmlns:a16="http://schemas.microsoft.com/office/drawing/2014/main" id="{E8DEFA9D-4448-4F17-84FD-E727D17E7783}"/>
              </a:ext>
            </a:extLst>
          </p:cNvPr>
          <p:cNvSpPr/>
          <p:nvPr/>
        </p:nvSpPr>
        <p:spPr>
          <a:xfrm>
            <a:off x="6420899" y="1077686"/>
            <a:ext cx="5395964" cy="4702628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dirty="0"/>
              <a:t>1.………………2…………….…3.…………….....</a:t>
            </a:r>
          </a:p>
          <a:p>
            <a:pPr algn="ctr"/>
            <a:r>
              <a:rPr lang="tr-TR" sz="5400" dirty="0"/>
              <a:t>4.…………..........</a:t>
            </a:r>
          </a:p>
          <a:p>
            <a:pPr algn="ctr"/>
            <a:r>
              <a:rPr lang="tr-TR" sz="5400" dirty="0"/>
              <a:t>5……………….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10193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9670</TotalTime>
  <Words>709</Words>
  <Application>Microsoft Office PowerPoint</Application>
  <PresentationFormat>Geniş ekran</PresentationFormat>
  <Paragraphs>61</Paragraphs>
  <Slides>23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8" baseType="lpstr">
      <vt:lpstr>Calibri</vt:lpstr>
      <vt:lpstr>Gill Sans MT</vt:lpstr>
      <vt:lpstr>Shaikh Hamdullah Mushaf</vt:lpstr>
      <vt:lpstr>Wingdings 2</vt:lpstr>
      <vt:lpstr>Kar Payı</vt:lpstr>
      <vt:lpstr>Kur'an'dan Mesajlar  Nisâ Suresi 136. Ayet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640</cp:revision>
  <dcterms:created xsi:type="dcterms:W3CDTF">2019-07-15T06:01:13Z</dcterms:created>
  <dcterms:modified xsi:type="dcterms:W3CDTF">2020-12-22T11:18:42Z</dcterms:modified>
</cp:coreProperties>
</file>